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Natural Language Processing (NLP) and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NLP: An interdisciplinary field focusing on the interaction between computers and human languages.</a:t>
            </a:r>
          </a:p>
          <a:p>
            <a:r>
              <a:t>Role of Regular Expressions: Used for pattern matching and text normalization in NLP tasks such as searching, sorting, and categorization.</a:t>
            </a:r>
          </a:p>
          <a:p>
            <a:r>
              <a:t>Basics of Text Normalization: Includes tokenization (e.g., 'I love NLP' -&gt; ['I', 'love', 'NLP']) and lemmatization (e.g., 'running', 'ran', 'runs' -&gt; 'run').</a:t>
            </a:r>
          </a:p>
          <a:p>
            <a:r>
              <a:t>Edit Distance Concept: A measure for quantifying text similarity, pivotal for spell checking and plagiarism detection (e.g., From 'sing' to 'sign' entails one transposition).</a:t>
            </a:r>
          </a:p>
          <a:p>
            <a:r>
              <a:t>Real-world Applications: Practical examples demonstrating Regular Expressions (e.g., regex pattern /\b\w+ing\b/ matching words ending in 'ing').</a:t>
            </a:r>
          </a:p>
          <a:p>
            <a:r>
              <a:t>Text Analysis Practice: Exercises and examples where students apply concepts such as regex patterns for extracting emails from a text document.</a:t>
            </a:r>
          </a:p>
          <a:p>
            <a:r>
              <a:t>Essential NLP Tools: Introduction to tools and libraries like NLTK or spaCy for processing natural language data.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Navigating the Grammar of Language: part-of-speech tagging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Natural Language Processing (NLP) and its significance</a:t>
            </a:r>
          </a:p>
          <a:p>
            <a:r>
              <a:t>Introduction to Part-of-Speech (POS) tagging in NLP</a:t>
            </a:r>
          </a:p>
          <a:p>
            <a:r>
              <a:t>The role of words in syntactic and semantic analysis</a:t>
            </a:r>
          </a:p>
          <a:p>
            <a:r>
              <a:t>Tokenization as a precursor to POS tagging</a:t>
            </a:r>
          </a:p>
          <a:p>
            <a:r>
              <a:t>Syntax parsing and its relationship with POS tagging</a:t>
            </a:r>
          </a:p>
          <a:p>
            <a:r>
              <a:t>Practical applications of POS tagging in complex NLP tasks</a:t>
            </a:r>
          </a:p>
          <a:p>
            <a:r>
              <a:t>Interrelation of POS tagging with Regular Expressions and Text Normalization</a:t>
            </a:r>
          </a:p>
          <a:p>
            <a:r>
              <a:t>Interactive sidebar exercise: Manually tag parts of speech in a given text</a:t>
            </a:r>
          </a:p>
          <a:p>
            <a:r>
              <a:t>Understanding the academic implications and applications in NLP classwork</a:t>
            </a:r>
          </a:p>
          <a:p>
            <a:r>
              <a:t>Examples:</a:t>
            </a:r>
          </a:p>
          <a:p>
            <a:r>
              <a:t>  - Sentence: 'The quick brown fox jumps over the lazy dog.'</a:t>
            </a:r>
          </a:p>
          <a:p>
            <a:r>
              <a:t>  - Tokens: ['The', 'quick', 'brown', 'fox', 'jumps', 'over', 'the', 'lazy', 'dog.']</a:t>
            </a:r>
          </a:p>
          <a:p>
            <a:r>
              <a:t>  - POS Tags: ['DET', 'ADJ', 'ADJ', 'NOUN', 'VERB', 'ADP', 'DET', 'ADJ', 'NOUN']</a:t>
            </a:r>
          </a:p>
          <a:p>
            <a:r>
              <a:t>  - Regular Expression: /\b\w+n\b/ matches words ending with 'n'</a:t>
            </a:r>
          </a:p>
          <a:p>
            <a:r>
              <a:t>  - Text Normalization: transforming 'U.S.A.' to 'USA', or 'co-ordinate' to 'coordinate'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Insights into Lemmatization and Sentence Segmentation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Review of Lemmatization: Reducing words to their base form considering morphological analysis.</a:t>
            </a:r>
          </a:p>
          <a:p>
            <a:r>
              <a:t>  Example: Organizing/Organized/Organizer -&gt; Organize</a:t>
            </a:r>
          </a:p>
          <a:p>
            <a:r>
              <a:t>- Sentence Segmentation Techniques: Identifying sentence boundaries for processing.</a:t>
            </a:r>
          </a:p>
          <a:p>
            <a:r>
              <a:t>  Example: 'Dr. Smith went to the clinic. She arrived before noon.' -&gt; ['Dr. Smith went to the clinic.', 'She arrived before noon.']</a:t>
            </a:r>
          </a:p>
          <a:p>
            <a:r>
              <a:t>- Interactive Exercise: Manually lemmatize words in a provided paragraph.</a:t>
            </a:r>
          </a:p>
          <a:p>
            <a:r>
              <a:t>- Interactive Exercise: Segment a complex text into individual sentences.</a:t>
            </a:r>
          </a:p>
          <a:p>
            <a:r>
              <a:t>- Application in Machine Translation: How lemmatization and segmentation improve accuracy.</a:t>
            </a:r>
          </a:p>
          <a:p>
            <a:r>
              <a:t>- Information Retrieval Systems: Role of segmentation in effective search functions.</a:t>
            </a:r>
          </a:p>
          <a:p>
            <a:r>
              <a:t>- Case Study: Chatbots - Optimizing conversation flow with lemmatization and segmentation.</a:t>
            </a:r>
          </a:p>
          <a:p>
            <a:r>
              <a:t>  Example: User says, 'I'm planning to bike because I enjoyed it a lot today.' -&gt; Chatbot recognizes 'plan', 'bike', 'enjoy' as key lemmas.</a:t>
            </a:r>
          </a:p>
          <a:p>
            <a:r>
              <a:t>- Hands-on Practice: Evaluate and optimize a dialogue snippet using NLP techniques learned.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Utilization of Regular Expressions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Revisiting the Bases of Regex: Constructing patterns with special characters, quantifiers, and anchors</a:t>
            </a:r>
          </a:p>
          <a:p>
            <a:r>
              <a:t>Optimizing Regex: Understanding greediness, employing lookaheads and lookbehinds, using backreferences for efficiency</a:t>
            </a:r>
          </a:p>
          <a:p>
            <a:r>
              <a:t>Real-World Use Cases: Examples of named entity recognition and data structure validations</a:t>
            </a:r>
          </a:p>
          <a:p>
            <a:r>
              <a:t>Regex in Tokenization: How to split text data into tokens using regex patterns (e.g., \w+ to match words)</a:t>
            </a:r>
          </a:p>
          <a:p>
            <a:r>
              <a:t>Regex in Lemmatization: Utilizing regex to identify word stems (e.g., (\w+)(ing|ed|es) to find root verbs)</a:t>
            </a:r>
          </a:p>
          <a:p>
            <a:r>
              <a:t>Regex Application in Chatbots: Pattern matching for user intent recognition and information extraction</a:t>
            </a:r>
          </a:p>
          <a:p>
            <a:r>
              <a:t>Regex &amp; Edit Distance: Measuring text similarity and its importance in applications like spell checking</a:t>
            </a:r>
          </a:p>
          <a:p>
            <a:r>
              <a:t>Hands-on Regex Practices: Exercises on constructing regex for syntax highlighting, email validation, and sentence segmentation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Mastery Through Practice: Regular Expressions in Real-World NLP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 to Regex: Simplifying text processing using wildcards, classes, quantifiers, anchors</a:t>
            </a:r>
          </a:p>
          <a:p>
            <a:r>
              <a:t>Role in NLP: Data cleaning, pattern extraction, text normalization</a:t>
            </a:r>
          </a:p>
          <a:p>
            <a:r>
              <a:t>Example: Using regex to standardize date formats (e.g., \d{2}-\d{2}-\d{4} to YYYY-MM-DD)</a:t>
            </a:r>
          </a:p>
          <a:p>
            <a:r>
              <a:t>Interactive Exercise: Validate email format (e.g., \b[A-Za-z0-9._%+-]+@[A-Za-z0-9.-]+\.[A-Z]{2,}\b)</a:t>
            </a:r>
          </a:p>
          <a:p>
            <a:r>
              <a:t>Regex in Tokenization: Splitting text into words or phrases</a:t>
            </a:r>
          </a:p>
          <a:p>
            <a:r>
              <a:t>Example: Tokenizing a sentence (e.g., 'split, this sentence' -&gt; ['split', 'this', 'sentence'] with regex (\w+))</a:t>
            </a:r>
          </a:p>
          <a:p>
            <a:r>
              <a:t>Edit Distance Concept: Spell check, search optimization</a:t>
            </a:r>
          </a:p>
          <a:p>
            <a:r>
              <a:t>Demo: Calculating edit distance (Example: Edit distance between 'kitten' and 'sitting')</a:t>
            </a:r>
          </a:p>
          <a:p>
            <a:r>
              <a:t>Practical Application: Text processing in chatbots</a:t>
            </a:r>
          </a:p>
          <a:p>
            <a:r>
              <a:t>Example: Recognizing command patterns (e.g., regex /order \d+ cups of (?:coffee|tea)/ for a chatbot)</a:t>
            </a:r>
          </a:p>
          <a:p>
            <a:r>
              <a:t>Conclusion: Reflect on regex utility in real-world applications</a:t>
            </a:r>
          </a:p>
          <a:p>
            <a:r>
              <a:t>Q&amp;A Segment: Explore doubts, reinforce 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Synergy of Patterns and Distance: Regular Expressions Meet Edit Distances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Regular Expressions (regex) are patterns used to match character combinations in strings.</a:t>
            </a:r>
          </a:p>
          <a:p>
            <a:r>
              <a:t>Application in NLP includes search and replace, text normalization, and filtering relevant information.</a:t>
            </a:r>
          </a:p>
          <a:p>
            <a:r>
              <a:t>Edit Distance measures how many edits (insertions, deletions, substitutions) are needed to change one word into another.</a:t>
            </a:r>
          </a:p>
          <a:p>
            <a:r>
              <a:t>Synergy in NLP: regex identifies patterns; Edit Distance measures similarity and errors by comparing text iterations.</a:t>
            </a:r>
          </a:p>
          <a:p>
            <a:r>
              <a:t>Example of regex: Finding email addresses in a document with the pattern: \b[A-Za-z0-9._%+-]+@[A-Za-z0-9.-]+\.[A-Z|a-z]{2,}\b</a:t>
            </a:r>
          </a:p>
          <a:p>
            <a:r>
              <a:t>Text normalization with regex: Tokenization of 'We're going to the zoo!' creates tokens: ['We're', 'going', 'to', 'the', 'zoo']</a:t>
            </a:r>
          </a:p>
          <a:p>
            <a:r>
              <a:t>Example of Edit Distance: The words 'intention' and 'execution' have an Edit Distance of 5.</a:t>
            </a:r>
          </a:p>
          <a:p>
            <a:r>
              <a:t>Combined application case study: Chatbot input normalization and error handling with regex (pattern matching) and Edit Distance (correction suggestions).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Decoding Patterns with Regular Expressions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Regular Expressions (Regex):</a:t>
            </a:r>
          </a:p>
          <a:p>
            <a:r>
              <a:t>- A powerful tool for searching and manipulating text.</a:t>
            </a:r>
          </a:p>
          <a:p>
            <a:r>
              <a:t>- Fundamental in text processing tasks in Natural Language Processing (NLP).</a:t>
            </a:r>
          </a:p>
          <a:p>
            <a:r>
              <a:t>Components of Regex:</a:t>
            </a:r>
          </a:p>
          <a:p>
            <a:r>
              <a:t>- Characters: the simplest form of patterns (e.g., 'a', 'b', '1').</a:t>
            </a:r>
          </a:p>
          <a:p>
            <a:r>
              <a:t>- Wildcards: represent any character (e.g., '.' matches any single character).</a:t>
            </a:r>
          </a:p>
          <a:p>
            <a:r>
              <a:t>- Quantifiers: define quantities (e.g., '*', '+', '?' to denote zero or more, one or more, zero or one occurrences respectively).</a:t>
            </a:r>
          </a:p>
          <a:p>
            <a:r>
              <a:t>- Anchors: specify the position within the text (e.g., '^' for start, '$' for end).</a:t>
            </a:r>
          </a:p>
          <a:p>
            <a:r>
              <a:t>Basic Syntax Examples:</a:t>
            </a:r>
          </a:p>
          <a:p>
            <a:r>
              <a:t>- Matching a specific string: 'NLP' matches 'NLP' in 'NLP is exciting'.</a:t>
            </a:r>
          </a:p>
          <a:p>
            <a:r>
              <a:t>- Using wildcards: 'N.L.' matches 'NLP', 'NLL', 'N3P', etc.</a:t>
            </a:r>
          </a:p>
          <a:p>
            <a:r>
              <a:t>- Applying quantifiers: 'a+' matches 'a', 'aa', 'aaa', etc.</a:t>
            </a:r>
          </a:p>
          <a:p>
            <a:r>
              <a:t>Uses of Regex in NLP:</a:t>
            </a:r>
          </a:p>
          <a:p>
            <a:r>
              <a:t>- Tokenization: splitting text into meaningful units.</a:t>
            </a:r>
          </a:p>
          <a:p>
            <a:r>
              <a:t>  Example: 'I love NLP!' -&gt; ['I', 'love', 'NLP', '!']</a:t>
            </a:r>
          </a:p>
          <a:p>
            <a:r>
              <a:t>- Text Normalization: standardizing text data.</a:t>
            </a:r>
          </a:p>
          <a:p>
            <a:r>
              <a:t>  Example: 'Café' -&gt; 'Cafe'</a:t>
            </a:r>
          </a:p>
          <a:p>
            <a:r>
              <a:t>Practical Application:</a:t>
            </a:r>
          </a:p>
          <a:p>
            <a:r>
              <a:t>- Extracting email addresses from text:</a:t>
            </a:r>
          </a:p>
          <a:p>
            <a:r>
              <a:t>  Example: '\\S+@\\S+\\.\\S+' matches 'user@example.com'</a:t>
            </a:r>
          </a:p>
          <a:p>
            <a:r>
              <a:t>- Regex in chatbots for pattern matching user queries.</a:t>
            </a:r>
          </a:p>
          <a:p>
            <a:r>
              <a:t>Course Relevance:</a:t>
            </a:r>
          </a:p>
          <a:p>
            <a:r>
              <a:t>- Students will use regex for text analysis assignments.</a:t>
            </a:r>
          </a:p>
          <a:p>
            <a:r>
              <a:t>- Understanding regex is critical for efficient text processing in NLP-related projects.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Discovering Lemmatization: Enhancing Text Analysis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Lemmatization is the process of reducing words to their base or dictionary form (lemma)</a:t>
            </a:r>
          </a:p>
          <a:p>
            <a:r>
              <a:t>Examples: 'run', 'runs', 'ran', 'running' -&gt; Lemma: 'run'</a:t>
            </a:r>
          </a:p>
          <a:p>
            <a:r>
              <a:t>Lemmatization vs. Stemming:</a:t>
            </a:r>
          </a:p>
          <a:p>
            <a:r>
              <a:t>- Stemming: Cuts off the ends of words (often crudely)</a:t>
            </a:r>
          </a:p>
          <a:p>
            <a:r>
              <a:t>- Lemmatization: Considers word's grammatical role, meaning, and morphologies</a:t>
            </a:r>
          </a:p>
          <a:p>
            <a:r>
              <a:t>Importance in NLP:</a:t>
            </a:r>
          </a:p>
          <a:p>
            <a:r>
              <a:t>- Enhances text consistency and standardization for AI algorithms</a:t>
            </a:r>
          </a:p>
          <a:p>
            <a:r>
              <a:t>- Improves performance of machine learning models</a:t>
            </a:r>
          </a:p>
          <a:p>
            <a:r>
              <a:t>- Crucial for text indexing, topic modeling, semantic analysis</a:t>
            </a:r>
          </a:p>
          <a:p>
            <a:r>
              <a:t>Works by:</a:t>
            </a:r>
          </a:p>
          <a:p>
            <a:r>
              <a:t>- 1. Tokenizing text</a:t>
            </a:r>
          </a:p>
          <a:p>
            <a:r>
              <a:t>- 2. Analyzing morphological structure</a:t>
            </a:r>
          </a:p>
          <a:p>
            <a:r>
              <a:t>- 3. Producing lemmatized output</a:t>
            </a:r>
          </a:p>
          <a:p>
            <a:r>
              <a:t>Example Process: 'The striped bats are hanging on their feet for best.'</a:t>
            </a:r>
          </a:p>
          <a:p>
            <a:r>
              <a:t>Step 1: Tokenization -&gt; ['The', 'striped', 'bats', 'are', 'hanging', 'on', 'their', 'feet', 'for', 'best']</a:t>
            </a:r>
          </a:p>
          <a:p>
            <a:r>
              <a:t>Step 2: Morphological Analysis -&gt; Identifying parts of speech and relationships</a:t>
            </a:r>
          </a:p>
          <a:p>
            <a:r>
              <a:t>Step 3: Lemmatization Output -&gt; ['The', 'strip', 'bat', 'be', 'hang', 'on', 'their', 'foot', 'for', 'good']</a:t>
            </a:r>
          </a:p>
          <a:p>
            <a:r>
              <a:t>Next steps: Integration of Lemmatization in practical NLP applications (e.g., chatbots)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Engaging with Part-of-Speech Tagging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Assigning words to their grammatical counterparts, such as nouns, verbs, etc.</a:t>
            </a:r>
          </a:p>
          <a:p>
            <a:r>
              <a:t>Importance: Essential for parsing sentences and understanding their structure and meaning.</a:t>
            </a:r>
          </a:p>
          <a:p>
            <a:r>
              <a:t>Connection to Tokenization: Precedes POS tagging by dividing text into tokens (words, phrases).</a:t>
            </a:r>
          </a:p>
          <a:p>
            <a:r>
              <a:t>Techniques: Use of machine learning algorithms and Regular Expressions to identify POS.</a:t>
            </a:r>
          </a:p>
          <a:p>
            <a:r>
              <a:t>Syntax Example: 'The quick brown fox' -&gt; [('The', 'Determiner'), ('quick', 'Adjective'), ('brown', 'Adjective'), ('fox', 'Noun')]</a:t>
            </a:r>
          </a:p>
          <a:p>
            <a:r>
              <a:t>Relation to Text Normalization: Part-of-speech information helps in the processes like lemmatization, which requires knowledge of a word's POS.</a:t>
            </a:r>
          </a:p>
          <a:p>
            <a:r>
              <a:t>Practical Utility: Imperative for tasks such as machine translation and improving chatbot interactions.</a:t>
            </a:r>
          </a:p>
          <a:p>
            <a:r>
              <a:t>Next Steps: Introduction to machine learning models used for POS tagging and advanced NLP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Unveiling the Layers of Language: Syntax Parsing and Sentence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 Parsing:</a:t>
            </a:r>
          </a:p>
          <a:p>
            <a:r>
              <a:t>   - Essential for understanding language structure</a:t>
            </a:r>
          </a:p>
          <a:p>
            <a:r>
              <a:t>   - Dissects sentences to identify phrases and sub-phrases</a:t>
            </a:r>
          </a:p>
          <a:p>
            <a:r>
              <a:t>   - Creates parse trees to illustrate grammatical relationships</a:t>
            </a:r>
          </a:p>
          <a:p>
            <a:r>
              <a:t>   - Example: 'The quick brown fox jumps over the lazy dog.'</a:t>
            </a:r>
          </a:p>
          <a:p>
            <a:r>
              <a:t>      Parse tree shows 'jumps' as the central verb with two noun phrases</a:t>
            </a:r>
          </a:p>
          <a:p>
            <a:r>
              <a:t>Sentence Segmentation Techniques:</a:t>
            </a:r>
          </a:p>
          <a:p>
            <a:r>
              <a:t>   - Crucial for dividing text into sentences</a:t>
            </a:r>
          </a:p>
          <a:p>
            <a:r>
              <a:t>   - Often uses punctuation as indicators for sentence boundaries</a:t>
            </a:r>
          </a:p>
          <a:p>
            <a:r>
              <a:t>   - Deals with ambiguities in punctuation (e.g., abbreviations, quotations)</a:t>
            </a:r>
          </a:p>
          <a:p>
            <a:r>
              <a:t>   - Example: 'Dr. Smith, who arrived from the U.K., will see you now.'</a:t>
            </a:r>
          </a:p>
          <a:p>
            <a:r>
              <a:t>      Sentence segmentation must recognize 'Dr.' and 'U.K.' do not end sentences</a:t>
            </a:r>
          </a:p>
          <a:p>
            <a:r>
              <a:t>Importance in NLP:</a:t>
            </a:r>
          </a:p>
          <a:p>
            <a:r>
              <a:t>   - Syntax parsing &amp; sentence segmentation enable higher-level NLP tasks</a:t>
            </a:r>
          </a:p>
          <a:p>
            <a:r>
              <a:t>   - Prerequisite for semantic analysis, translation, entity recognition</a:t>
            </a:r>
          </a:p>
          <a:p>
            <a:r>
              <a:t>Setting the Stage:</a:t>
            </a:r>
          </a:p>
          <a:p>
            <a:r>
              <a:t>   - Lays foundational understanding for advanced NLP topics</a:t>
            </a:r>
          </a:p>
          <a:p>
            <a:r>
              <a:t>   - Facilitates text normalization and analysis in processing language</a:t>
            </a:r>
          </a:p>
          <a:p>
            <a:r>
              <a:t>   - Preparatory step towards dependency parsing and named entity recognition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Transforming Texts: Mastering Edit Distance &amp; Regular Expressions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Regular Expressions (Regex) in NLP:</a:t>
            </a:r>
          </a:p>
          <a:p>
            <a:r>
              <a:t>- Sequence of characters that define a search pattern</a:t>
            </a:r>
          </a:p>
          <a:p>
            <a:r>
              <a:t>- Example: /^a...s$/ matches any five-letter string starting with 'a' and ending with 's'</a:t>
            </a:r>
          </a:p>
          <a:p>
            <a:r>
              <a:t>Applications of Regex:</a:t>
            </a:r>
          </a:p>
          <a:p>
            <a:r>
              <a:t>- Tokenization: Splitting text into words or sentences</a:t>
            </a:r>
          </a:p>
          <a:p>
            <a:r>
              <a:t>- Cleaning data: Removing unwanted characters or formatting</a:t>
            </a:r>
          </a:p>
          <a:p>
            <a:r>
              <a:t>- Example: Removing special characters using regex pattern /[^a-zA-Z0-9]/</a:t>
            </a:r>
          </a:p>
          <a:p>
            <a:r>
              <a:t>Text Normalization Techniques:</a:t>
            </a:r>
          </a:p>
          <a:p>
            <a:r>
              <a:t>- Tokenization: 'Hello, World!' -&gt; ['Hello', 'World']</a:t>
            </a:r>
          </a:p>
          <a:p>
            <a:r>
              <a:t>- Lemmatization: Reduces words to their base or dictionary form</a:t>
            </a:r>
          </a:p>
          <a:p>
            <a:r>
              <a:t>- Example: 'running' -&gt; 'run'; 'better' -&gt; 'good'</a:t>
            </a:r>
          </a:p>
          <a:p>
            <a:r>
              <a:t>- Sentence Segmentation: Recognizes boundaries of sentences</a:t>
            </a:r>
          </a:p>
          <a:p>
            <a:r>
              <a:t>Edit Distance - String Similarity:</a:t>
            </a:r>
          </a:p>
          <a:p>
            <a:r>
              <a:t>- Definition: Minimum number of operations required to transform one string into another</a:t>
            </a:r>
          </a:p>
          <a:p>
            <a:r>
              <a:t>- Operations: Insertion, deletion, or substitution of a single character</a:t>
            </a:r>
          </a:p>
          <a:p>
            <a:r>
              <a:t>- Example: Edit distance between 'kitten' and 'sitting' is 3</a:t>
            </a:r>
          </a:p>
          <a:p>
            <a:r>
              <a:t>Practical Implementations:</a:t>
            </a:r>
          </a:p>
          <a:p>
            <a:r>
              <a:t>- Regex for extracting hashtags: /#(\w+)/g -&gt; Extracts '#hashtag' from text</a:t>
            </a:r>
          </a:p>
          <a:p>
            <a:r>
              <a:t>- Edit Distance in spell checkers and DNA sequencing</a:t>
            </a:r>
          </a:p>
          <a:p>
            <a:r>
              <a:t>- Text normalization for chatbots and voice assistants</a:t>
            </a:r>
          </a:p>
          <a:p>
            <a:r>
              <a:t>Interactive Learning:</a:t>
            </a:r>
          </a:p>
          <a:p>
            <a:r>
              <a:t>- Practice problems using regex patterns to match specific text</a:t>
            </a:r>
          </a:p>
          <a:p>
            <a:r>
              <a:t>- Calculating edit distances between various strings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Diving Deeper: Practical Applications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Edit Distance in spell-checking algorithms:</a:t>
            </a:r>
          </a:p>
          <a:p>
            <a:r>
              <a:t>- Key component in error detection and correction tools.</a:t>
            </a:r>
          </a:p>
          <a:p>
            <a:r>
              <a:t>- Example: Typing 'recieve' instead of 'receive' prompts correction.</a:t>
            </a:r>
          </a:p>
          <a:p>
            <a:r>
              <a:t>Edit Distance in search engines:</a:t>
            </a:r>
          </a:p>
          <a:p>
            <a:r>
              <a:t>- Improves user experience by suggesting 'Did you mean?' corrections.</a:t>
            </a:r>
          </a:p>
          <a:p>
            <a:r>
              <a:t>- Example: Searching 'fligth' suggests 'flight'.</a:t>
            </a:r>
          </a:p>
          <a:p>
            <a:r>
              <a:t>Use in smartphone keyboard predictions:</a:t>
            </a:r>
          </a:p>
          <a:p>
            <a:r>
              <a:t>- Auto-correction based on close matches to misspelled words.</a:t>
            </a:r>
          </a:p>
          <a:p>
            <a:r>
              <a:t>- Example: Typing 'beleive' might autocorrect to 'believe'.</a:t>
            </a:r>
          </a:p>
          <a:p>
            <a:r>
              <a:t>Applications of Edit Distance in comparative genomics:</a:t>
            </a:r>
          </a:p>
          <a:p>
            <a:r>
              <a:t>- Aids in the analysis of genetic data for similarities/differences.</a:t>
            </a:r>
          </a:p>
          <a:p>
            <a:r>
              <a:t>- Example: Comparing sequences 'AGCT' and 'ACGT' has an edit distance of 2.</a:t>
            </a:r>
          </a:p>
          <a:p>
            <a:r>
              <a:t>DNA sequencing and Edit Distance:</a:t>
            </a:r>
          </a:p>
          <a:p>
            <a:r>
              <a:t>- Facilitates the study of evolutionary relationships.</a:t>
            </a:r>
          </a:p>
          <a:p>
            <a:r>
              <a:t>- Example: Measure genetic divergence between species using edit distance in sequences.</a:t>
            </a:r>
          </a:p>
          <a:p>
            <a:r>
              <a:t>Addressing student's objectives and preferences:</a:t>
            </a:r>
          </a:p>
          <a:p>
            <a:r>
              <a:t>- Multiple usage examples provided for conceptual understanding.</a:t>
            </a:r>
          </a:p>
          <a:p>
            <a:r>
              <a:t>- Practice problems and exercises will follow to solidify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Natural Language Processing with Tokenization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Tokenization in NLP: Splitting text into tokens (words, phrases, etc.) for further processing.</a:t>
            </a:r>
          </a:p>
          <a:p>
            <a:r>
              <a:t>Role of Tokenization: Essential for tasks like search engines, language translation, and sentiment analysis.</a:t>
            </a:r>
          </a:p>
          <a:p>
            <a:r>
              <a:t>Introduction to Regular Expressions (Regex): Powerful tool for pattern matching that facilitates tokenization.</a:t>
            </a:r>
          </a:p>
          <a:p>
            <a:r>
              <a:t>Regex Examples: Separating words using regex pattern - s.split('\\W+') # -&gt; ['text', 'is', 'tokenized']</a:t>
            </a:r>
          </a:p>
          <a:p>
            <a:r>
              <a:t>Text Normalization: Standardizing text into a consistent format for preprocessing.</a:t>
            </a:r>
          </a:p>
          <a:p>
            <a:r>
              <a:t>Connecting Tokenization &amp; Normalization: How tokenization leads to lemmatization and edit distance computations.</a:t>
            </a:r>
          </a:p>
          <a:p>
            <a:r>
              <a:t>Role of Edit Distance: Measures how different two strings are, critical for tasks like error correction.</a:t>
            </a:r>
          </a:p>
          <a:p>
            <a:r>
              <a:t>Real-World Relevance: Discussion of tokenization in everyday NLP applications like chatbots.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Natural Language Processing with Tokenization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Defining Tokenization: Process of breaking down text into smaller 'tokens'.</a:t>
            </a:r>
          </a:p>
          <a:p>
            <a:r>
              <a:t>Tokenization's Role in NLP: Essential for simplifying text and subsequent analyses.</a:t>
            </a:r>
          </a:p>
          <a:p>
            <a:r>
              <a:t>Main Tokenization Techniques:</a:t>
            </a:r>
          </a:p>
          <a:p>
            <a:r>
              <a:t>- Whitespace as separators (e.g. 'Hello World' -&gt; ['Hello', 'World']).</a:t>
            </a:r>
          </a:p>
          <a:p>
            <a:r>
              <a:t>- Punctuation as token boundaries (e.g. 'Hello, World!' -&gt; ['Hello', 'World']).</a:t>
            </a:r>
          </a:p>
          <a:p>
            <a:r>
              <a:t>Leveraging Regular Expressions for Custom Tokenization:</a:t>
            </a:r>
          </a:p>
          <a:p>
            <a:r>
              <a:t>- Regex patterns match sequences (e.g. '\b\w+\b' extracts words).</a:t>
            </a:r>
          </a:p>
          <a:p>
            <a:r>
              <a:t>Implementing Tokenization in NLP Tasks:</a:t>
            </a:r>
          </a:p>
          <a:p>
            <a:r>
              <a:t>- Search engines parsing queries.</a:t>
            </a:r>
          </a:p>
          <a:p>
            <a:r>
              <a:t>- Language translation services breaking sentences into words/phrases.</a:t>
            </a:r>
          </a:p>
          <a:p>
            <a:r>
              <a:t>Impact on Other NLP Processes:</a:t>
            </a:r>
          </a:p>
          <a:p>
            <a:r>
              <a:t>- Facilitates text normalization &amp; edit distance calculations.</a:t>
            </a:r>
          </a:p>
          <a:p>
            <a:r>
              <a:t>- Works in tandem with sentence segmentation and lemmatization.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