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8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7/23/21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501/blob/master/notes/aliasing.ipynb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thontutor.com/visualize.html#code=you%20%3D%20%5B1,3,5%5D%0Ame%20%20%3D%20you%0Aprint%28id%28you%29,%20id%28me%29%29%0Aprint%28you,%20me%29%0A%0Ayou%5B0%5D%20%3D%2099%0Aprint%28you,%20me%29&amp;cumulative=false&amp;curInstr=0&amp;heapPrimitives=nevernest&amp;mode=display&amp;origin=opt-frontend.js&amp;py=3&amp;rawInputLstJSON=%5B%5D&amp;textReferences=fals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Data aliasing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BF08F-236C-9847-9873-34E3CFECE2AB}"/>
              </a:ext>
            </a:extLst>
          </p:cNvPr>
          <p:cNvSpPr txBox="1"/>
          <p:nvPr/>
        </p:nvSpPr>
        <p:spPr>
          <a:xfrm>
            <a:off x="2211839" y="5550971"/>
            <a:ext cx="845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notebook: </a:t>
            </a:r>
            <a:r>
              <a:rPr lang="en-US" dirty="0">
                <a:hlinkClick r:id="rId2"/>
              </a:rPr>
              <a:t>https://github.com/parrt/msds501/blob/master/notes/aliasing.ipynb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27BAB-EFAD-1A47-85C8-270BAA40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refer to memory regions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0B72A-2159-844B-B113-53F87B98B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261"/>
            <a:ext cx="10515600" cy="4586702"/>
          </a:xfrm>
        </p:spPr>
        <p:txBody>
          <a:bodyPr>
            <a:normAutofit/>
          </a:bodyPr>
          <a:lstStyle/>
          <a:p>
            <a:r>
              <a:rPr lang="en-US" dirty="0"/>
              <a:t>We use names like </a:t>
            </a:r>
            <a:r>
              <a:rPr lang="en-US" b="1" dirty="0"/>
              <a:t>data</a:t>
            </a:r>
            <a:r>
              <a:rPr lang="en-US" dirty="0"/>
              <a:t> and </a:t>
            </a:r>
            <a:r>
              <a:rPr lang="en-US" b="1" dirty="0"/>
              <a:t>salary</a:t>
            </a:r>
            <a:r>
              <a:rPr lang="en-US" dirty="0"/>
              <a:t> to represent memory cells holding data values</a:t>
            </a:r>
          </a:p>
          <a:p>
            <a:r>
              <a:rPr lang="en-US" dirty="0"/>
              <a:t>The names are easier to remember than the physical memory addresses, but we can get fooled</a:t>
            </a:r>
          </a:p>
          <a:p>
            <a:r>
              <a:rPr lang="en-US" dirty="0"/>
              <a:t>Variables are really </a:t>
            </a:r>
            <a:r>
              <a:rPr lang="en-US" i="1" dirty="0"/>
              <a:t>references</a:t>
            </a:r>
            <a:r>
              <a:rPr lang="en-US" dirty="0"/>
              <a:t> or </a:t>
            </a:r>
            <a:r>
              <a:rPr lang="en-US" i="1" dirty="0"/>
              <a:t>pointers</a:t>
            </a:r>
            <a:r>
              <a:rPr lang="en-US" dirty="0"/>
              <a:t> to chunks of memory</a:t>
            </a:r>
          </a:p>
          <a:p>
            <a:r>
              <a:rPr lang="en-US" dirty="0"/>
              <a:t>Pointers are like phone numbers that "point at" phones, but phone numbers are not the phone itself</a:t>
            </a:r>
          </a:p>
        </p:txBody>
      </p:sp>
    </p:spTree>
    <p:extLst>
      <p:ext uri="{BB962C8B-B14F-4D97-AF65-F5344CB8AC3E}">
        <p14:creationId xmlns:p14="http://schemas.microsoft.com/office/powerpoint/2010/main" val="366657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7D3C-EBFC-494B-A5C2-E2ADB94B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Uncovering memory locations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A4DE3-CA35-4E4B-9E1B-98368DF87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variables x and y can both have the same value 7, but they are technically both pointing to the same 7 object!</a:t>
            </a:r>
          </a:p>
          <a:p>
            <a:r>
              <a:rPr lang="en-US" dirty="0"/>
              <a:t>We can uncover this secret level of indirection using the built-in </a:t>
            </a:r>
            <a:r>
              <a:rPr lang="en-US" b="1" dirty="0"/>
              <a:t>id(x)</a:t>
            </a:r>
            <a:r>
              <a:rPr lang="en-US" dirty="0"/>
              <a:t> function that returns the physical memory address pointed to by </a:t>
            </a:r>
            <a:r>
              <a:rPr lang="en-US" b="1" dirty="0"/>
              <a:t>x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1C3291F-129D-7D4A-9696-B14458B33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171" y="4160681"/>
            <a:ext cx="1740452" cy="1424006"/>
          </a:xfrm>
          <a:prstGeom prst="rect">
            <a:avLst/>
          </a:prstGeom>
        </p:spPr>
      </p:pic>
      <p:pic>
        <p:nvPicPr>
          <p:cNvPr id="6" name="Picture 5" descr="Text, application&#10;&#10;Description automatically generated">
            <a:extLst>
              <a:ext uri="{FF2B5EF4-FFF2-40B4-BE49-F238E27FC236}">
                <a16:creationId xmlns:a16="http://schemas.microsoft.com/office/drawing/2014/main" id="{80B821EB-AE81-FC42-8C45-053A11F60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888" y="4160681"/>
            <a:ext cx="1882852" cy="201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8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9756-026C-5A43-B687-DC4FFD2D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Aliasing: variables pointing at the same memory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9F0C1-0D58-C249-BF62-26A13BD1E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Assigning one variable to another creates an </a:t>
            </a:r>
            <a:r>
              <a:rPr lang="en-US" i="1" dirty="0"/>
              <a:t>alias</a:t>
            </a:r>
            <a:r>
              <a:rPr lang="en-US" dirty="0"/>
              <a:t> because both variables now point at the same memory location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That memory location contains the five letters p-a-r-r-t</a:t>
            </a:r>
          </a:p>
          <a:p>
            <a:r>
              <a:rPr lang="en-US" b="1" dirty="0"/>
              <a:t>name</a:t>
            </a:r>
            <a:r>
              <a:rPr lang="en-US" dirty="0"/>
              <a:t> and </a:t>
            </a:r>
            <a:r>
              <a:rPr lang="en-US" b="1" dirty="0" err="1"/>
              <a:t>userid</a:t>
            </a:r>
            <a:r>
              <a:rPr lang="en-US" dirty="0"/>
              <a:t> look like two copies, but they share the same location in memory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783BC38-E394-E349-BF97-EE85D7700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711" y="2742096"/>
            <a:ext cx="9120330" cy="176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0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49C5-1DAA-3942-B1AA-2A7C91D8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non-overlapping data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730456-6595-864D-97E8-D50931FB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en-US" dirty="0"/>
              <a:t>Each […] list literal creates a new list even if the elements within the lists are the same</a:t>
            </a:r>
          </a:p>
        </p:txBody>
      </p:sp>
      <p:pic>
        <p:nvPicPr>
          <p:cNvPr id="9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025190E2-CF31-7E4B-A23D-AB4E8C7B9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72830"/>
            <a:ext cx="2628900" cy="3898900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18AB9E6D-6615-E740-BED7-8F04F46B3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117" y="2422525"/>
            <a:ext cx="39878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62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CDB7-0CC1-B245-9EB4-73B7C60F0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shared (aliased)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91591-4FA3-5842-AD59-103B9079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If we make </a:t>
            </a:r>
            <a:r>
              <a:rPr lang="en-US" b="1" dirty="0"/>
              <a:t>you</a:t>
            </a:r>
            <a:r>
              <a:rPr lang="en-US" dirty="0"/>
              <a:t> and </a:t>
            </a:r>
            <a:r>
              <a:rPr lang="en-US" b="1" dirty="0"/>
              <a:t>me</a:t>
            </a:r>
            <a:r>
              <a:rPr lang="en-US" dirty="0"/>
              <a:t> share the same list (same region of memory), however, then changing one changes the other!!!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9DB3B5D9-9721-2041-9BA5-D36422B8E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67" y="2743200"/>
            <a:ext cx="4025900" cy="3200400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5C86E81C-0DDE-884C-8487-DAD05ED18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13383"/>
            <a:ext cx="2743200" cy="2374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2E42F9-C1A5-FC44-BBC5-023B6A8A0245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Experiment in </a:t>
            </a:r>
            <a:r>
              <a:rPr lang="en-US" dirty="0" err="1">
                <a:hlinkClick r:id="rId4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9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8DCDE-96C1-C648-B88E-04CD3C54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Reassigning a var breaks the aliasing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20C4A2F-7AA0-1E48-977E-CD64A2366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confuse changing the pointer to a list with changing the list elements: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D75E59-2B28-0342-A275-A6B6CC7EC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865" y="2702685"/>
            <a:ext cx="3073400" cy="345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08F22F-5320-7640-8E53-52C1BBB193E9}"/>
              </a:ext>
            </a:extLst>
          </p:cNvPr>
          <p:cNvSpPr txBox="1"/>
          <p:nvPr/>
        </p:nvSpPr>
        <p:spPr>
          <a:xfrm>
            <a:off x="8189843" y="3429000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Doesn't change 'you'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C827E9-6322-8942-BF2D-7A70FC13080E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864087" y="3613666"/>
            <a:ext cx="2325756" cy="33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4251EF0-7489-0141-BA55-D6113E937AF6}"/>
              </a:ext>
            </a:extLst>
          </p:cNvPr>
          <p:cNvSpPr txBox="1"/>
          <p:nvPr/>
        </p:nvSpPr>
        <p:spPr>
          <a:xfrm>
            <a:off x="8189843" y="3109397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Changes 'you'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A74925-D11D-4A45-B23C-BB3147839D9B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864087" y="3294063"/>
            <a:ext cx="2325756" cy="33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385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FBA4-E453-A246-A95E-9531996C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 through argument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A7D09-34D5-7C45-8BFF-B7A97BCCF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en-US" dirty="0"/>
              <a:t>Aliasing of data happens a great deal when we pass lists or other data structures to functions</a:t>
            </a:r>
          </a:p>
          <a:p>
            <a:r>
              <a:rPr lang="en-US" dirty="0"/>
              <a:t>E.g., passing list </a:t>
            </a:r>
            <a:r>
              <a:rPr lang="en-US" b="1" dirty="0"/>
              <a:t>Quantity</a:t>
            </a:r>
            <a:r>
              <a:rPr lang="en-US" dirty="0"/>
              <a:t> to a function whose argument is called </a:t>
            </a:r>
            <a:r>
              <a:rPr lang="en-US" b="1" dirty="0"/>
              <a:t>data</a:t>
            </a:r>
            <a:r>
              <a:rPr lang="en-US" dirty="0"/>
              <a:t> means that the two are aliased</a:t>
            </a:r>
          </a:p>
        </p:txBody>
      </p:sp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E29AEAEC-42CC-FA48-B5B6-3ABE42270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17" y="3673474"/>
            <a:ext cx="5842000" cy="2413000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9B60F5BD-1FFD-474B-981C-28FC8CE70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0" y="3673474"/>
            <a:ext cx="5295900" cy="2362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AFAF45-151F-424D-9872-4AD155FA3E44}"/>
              </a:ext>
            </a:extLst>
          </p:cNvPr>
          <p:cNvSpPr txBox="1"/>
          <p:nvPr/>
        </p:nvSpPr>
        <p:spPr>
          <a:xfrm>
            <a:off x="7138372" y="54809"/>
            <a:ext cx="505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(We’ll learn about functions in more detail soon)</a:t>
            </a:r>
          </a:p>
        </p:txBody>
      </p:sp>
    </p:spTree>
    <p:extLst>
      <p:ext uri="{BB962C8B-B14F-4D97-AF65-F5344CB8AC3E}">
        <p14:creationId xmlns:p14="http://schemas.microsoft.com/office/powerpoint/2010/main" val="3396638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293A1EC-8ACF-E642-A101-BD4490759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440402"/>
            <a:ext cx="6565900" cy="3517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61DBEC-D4B1-0A4C-A563-F94A5D91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 fontScale="90000"/>
          </a:bodyPr>
          <a:lstStyle/>
          <a:p>
            <a:r>
              <a:rPr lang="en-US" dirty="0"/>
              <a:t>Warning: Functions can alter the contents of aliased arguments (preview of </a:t>
            </a:r>
            <a:r>
              <a:rPr lang="en-US" dirty="0" err="1"/>
              <a:t>funcs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CEE95-0157-E34C-8BD2-6A9B68C27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261"/>
            <a:ext cx="10515600" cy="4586702"/>
          </a:xfrm>
        </p:spPr>
        <p:txBody>
          <a:bodyPr/>
          <a:lstStyle/>
          <a:p>
            <a:r>
              <a:rPr lang="en-US" dirty="0"/>
              <a:t>If </a:t>
            </a:r>
            <a:r>
              <a:rPr lang="en-US" b="1" dirty="0" err="1"/>
              <a:t>badsum</a:t>
            </a:r>
            <a:r>
              <a:rPr lang="en-US" dirty="0"/>
              <a:t>() alters the argument, it also alters the global since they point at the same data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A456FEC-38F4-7140-8631-D95B3EA8B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500" y="2104613"/>
            <a:ext cx="6347454" cy="2069822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29C91A77-86C6-5042-8264-E62E7C738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" y="6107390"/>
            <a:ext cx="49911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53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E4A8FA2E-2759-8442-81E7-068D8F3AF906}" vid="{27861D0F-5B6C-D947-921F-C75292CD00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372</Words>
  <Application>Microsoft Macintosh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Data aliasing</vt:lpstr>
      <vt:lpstr>Variables refer to memory regions</vt:lpstr>
      <vt:lpstr>Uncovering memory locations </vt:lpstr>
      <vt:lpstr>Aliasing: variables pointing at the same memory region</vt:lpstr>
      <vt:lpstr>Altering non-overlapping data</vt:lpstr>
      <vt:lpstr>Altering shared (aliased) data</vt:lpstr>
      <vt:lpstr>Reassigning a var breaks the aliasing</vt:lpstr>
      <vt:lpstr>Aliasing through argument passing</vt:lpstr>
      <vt:lpstr>Warning: Functions can alter the contents of aliased arguments (preview of funcs)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aliasing</dc:title>
  <dc:creator>Terence Parr</dc:creator>
  <cp:lastModifiedBy>Terence Parr</cp:lastModifiedBy>
  <cp:revision>26</cp:revision>
  <cp:lastPrinted>2021-06-15T22:30:52Z</cp:lastPrinted>
  <dcterms:created xsi:type="dcterms:W3CDTF">2021-06-15T21:56:43Z</dcterms:created>
  <dcterms:modified xsi:type="dcterms:W3CDTF">2021-07-23T19:48:28Z</dcterms:modified>
</cp:coreProperties>
</file>