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747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two-char </a:t>
            </a:r>
            <a:r>
              <a:rPr lang="en-US" sz="2000" b="1" dirty="0"/>
              <a:t>\n</a:t>
            </a:r>
            <a:r>
              <a:rPr lang="en-US" sz="2000" dirty="0"/>
              <a:t>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997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and RAM data disappears when the power goes out</a:t>
            </a:r>
          </a:p>
          <a:p>
            <a:r>
              <a:rPr lang="en-US" dirty="0"/>
              <a:t>Disks, in contrast, are persistent / non-volatile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 and living within a specific directory</a:t>
            </a:r>
          </a:p>
          <a:p>
            <a:r>
              <a:rPr lang="en-US" dirty="0"/>
              <a:t>File data is less convenient to access because we have to explicitly load the file into working memory before operating on it</a:t>
            </a:r>
          </a:p>
          <a:p>
            <a:r>
              <a:rPr lang="en-US" dirty="0"/>
              <a:t>If a file is too big to fit into memory all at once, we have to process the data in chunks, typically line by line if text format data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</a:t>
            </a:r>
            <a:r>
              <a:rPr lang="en-US" i="1" dirty="0"/>
              <a:t>opened</a:t>
            </a:r>
            <a:r>
              <a:rPr lang="en-US" dirty="0"/>
              <a:t> and then </a:t>
            </a:r>
            <a:r>
              <a:rPr lang="en-US" i="1" dirty="0"/>
              <a:t>closed</a:t>
            </a:r>
            <a:r>
              <a:rPr lang="en-US" dirty="0"/>
              <a:t> when we're done</a:t>
            </a:r>
          </a:p>
          <a:p>
            <a:r>
              <a:rPr lang="en-US" dirty="0"/>
              <a:t>Files are opened for </a:t>
            </a:r>
            <a:r>
              <a:rPr lang="en-US" i="1" dirty="0"/>
              <a:t>reading</a:t>
            </a:r>
            <a:r>
              <a:rPr lang="en-US" dirty="0"/>
              <a:t> or for </a:t>
            </a:r>
            <a:r>
              <a:rPr lang="en-US" i="1" dirty="0"/>
              <a:t>writing </a:t>
            </a:r>
            <a:r>
              <a:rPr lang="en-US" dirty="0"/>
              <a:t>(or </a:t>
            </a:r>
            <a:r>
              <a:rPr lang="en-US" i="1" dirty="0"/>
              <a:t>appending</a:t>
            </a:r>
            <a:r>
              <a:rPr lang="en-US" dirty="0"/>
              <a:t>)</a:t>
            </a:r>
          </a:p>
          <a:p>
            <a:r>
              <a:rPr lang="en-US" dirty="0"/>
              <a:t>Files are opened with a </a:t>
            </a:r>
            <a:r>
              <a:rPr lang="en-US" i="1" dirty="0"/>
              <a:t>mode</a:t>
            </a:r>
            <a:r>
              <a:rPr lang="en-US" dirty="0"/>
              <a:t>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 include path information or can be just the name of the file itself</a:t>
            </a:r>
          </a:p>
          <a:p>
            <a:r>
              <a:rPr lang="en-US" dirty="0"/>
              <a:t>A path (specifying a directory or file) can be fully-qualified (absolute) or relative to the current working directory</a:t>
            </a:r>
          </a:p>
          <a:p>
            <a:r>
              <a:rPr lang="en-US" dirty="0"/>
              <a:t>A file descriptor object is not the filename and is also not the file contents itself on the disk. It's really just a descriptor that lets a program refer to and operate on the file</a:t>
            </a:r>
          </a:p>
          <a:p>
            <a:r>
              <a:rPr lang="en-US" dirty="0"/>
              <a:t>The content of the file is different than the filename and the file (descriptor) object that Python gives us when we open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close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99CA7F-780A-904B-B12F-73D1CDAD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922015"/>
            <a:ext cx="4889500" cy="2413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8" cy="4351338"/>
          </a:xfrm>
        </p:spPr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Instead, we can use a for-each loop iterating on the file descriptor: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E53AB-11CA-6544-8E93-88D384F860F2}"/>
              </a:ext>
            </a:extLst>
          </p:cNvPr>
          <p:cNvSpPr txBox="1"/>
          <p:nvPr/>
        </p:nvSpPr>
        <p:spPr>
          <a:xfrm>
            <a:off x="6410739" y="5162586"/>
            <a:ext cx="21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use </a:t>
            </a:r>
            <a:r>
              <a:rPr lang="en-US" b="1" dirty="0" err="1"/>
              <a:t>f.readlines</a:t>
            </a:r>
            <a:r>
              <a:rPr lang="en-US" b="1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5D3E-2415-334E-94EB-A925FFDCB5C3}"/>
              </a:ext>
            </a:extLst>
          </p:cNvPr>
          <p:cNvCxnSpPr>
            <a:cxnSpLocks/>
          </p:cNvCxnSpPr>
          <p:nvPr/>
        </p:nvCxnSpPr>
        <p:spPr>
          <a:xfrm flipH="1" flipV="1">
            <a:off x="4661453" y="4323522"/>
            <a:ext cx="1749286" cy="102373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AA7-2009-F74C-95E3-803F629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659"/>
          </a:xfrm>
        </p:spPr>
        <p:txBody>
          <a:bodyPr/>
          <a:lstStyle/>
          <a:p>
            <a:r>
              <a:rPr lang="en-US" dirty="0"/>
              <a:t>Process a file char-by-char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A3CC55-94CC-3743-B79E-BD213767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84"/>
            <a:ext cx="6350000" cy="424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037C4C-7BC5-3F4B-AD27-422C9D02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93" y="4253948"/>
            <a:ext cx="6375400" cy="165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809C4-41E9-FC4A-9E5A-BCBC1D28943D}"/>
              </a:ext>
            </a:extLst>
          </p:cNvPr>
          <p:cNvSpPr txBox="1"/>
          <p:nvPr/>
        </p:nvSpPr>
        <p:spPr>
          <a:xfrm>
            <a:off x="5187203" y="3462684"/>
            <a:ext cx="564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Or, read 1 char at a time in a while loop</a:t>
            </a:r>
          </a:p>
          <a:p>
            <a:r>
              <a:rPr lang="en-US" sz="2400" dirty="0"/>
              <a:t>(read() gives empty string at </a:t>
            </a:r>
            <a:r>
              <a:rPr lang="en-US" sz="2400" i="1" dirty="0"/>
              <a:t>EOF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533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Processing files line by line</vt:lpstr>
      <vt:lpstr>Process a file char-by-char</vt:lpstr>
      <vt:lpstr>Using Pandas to load CSV files</vt:lpstr>
      <vt:lpstr>Pattern: Save strings into a text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Terence Parr</cp:lastModifiedBy>
  <cp:revision>45</cp:revision>
  <cp:lastPrinted>2021-06-16T00:27:40Z</cp:lastPrinted>
  <dcterms:created xsi:type="dcterms:W3CDTF">2021-06-15T22:42:46Z</dcterms:created>
  <dcterms:modified xsi:type="dcterms:W3CDTF">2021-07-25T23:04:23Z</dcterms:modified>
</cp:coreProperties>
</file>