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91" r:id="rId4"/>
    <p:sldId id="306" r:id="rId5"/>
    <p:sldId id="295" r:id="rId6"/>
    <p:sldId id="292" r:id="rId7"/>
    <p:sldId id="296" r:id="rId8"/>
    <p:sldId id="297" r:id="rId9"/>
    <p:sldId id="298" r:id="rId10"/>
    <p:sldId id="300" r:id="rId11"/>
    <p:sldId id="301" r:id="rId12"/>
    <p:sldId id="299" r:id="rId13"/>
    <p:sldId id="294" r:id="rId14"/>
    <p:sldId id="303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/>
              <a:t>A simple problem-solving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go from problem description to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dirty="0"/>
              <a:t>University of San Francisco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7C082-D82F-3D4A-9B52-9630202EC399}"/>
              </a:ext>
            </a:extLst>
          </p:cNvPr>
          <p:cNvSpPr txBox="1"/>
          <p:nvPr/>
        </p:nvSpPr>
        <p:spPr>
          <a:xfrm>
            <a:off x="2156791" y="5550971"/>
            <a:ext cx="887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BTW, This is an abbreviated version of what we normally talk about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 E.g., if an algorithm only works on positive integers and you have some negative numbers, maybe shift everything into the positive range, perform the operation, and shift back.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edge cases</a:t>
            </a:r>
          </a:p>
          <a:p>
            <a:pPr lvl="1"/>
            <a:r>
              <a:rPr lang="en-US" dirty="0"/>
              <a:t>Later, when you have more experience, you will need to check your algorithm's complexity (performance as function of input size)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The function return value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7634" t="-11905" r="-61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9009" t="-11905" r="-810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description</a:t>
            </a:r>
          </a:p>
          <a:p>
            <a:pPr lvl="1"/>
            <a:r>
              <a:rPr lang="en-US" dirty="0"/>
              <a:t>Pretend that someone is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reading the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8E1D0-EFF1-3540-9EB1-EF287A104ECD}"/>
              </a:ext>
            </a:extLst>
          </p:cNvPr>
          <p:cNvSpPr/>
          <p:nvPr/>
        </p:nvSpPr>
        <p:spPr>
          <a:xfrm>
            <a:off x="838200" y="1690688"/>
            <a:ext cx="74245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</a:t>
            </a:r>
            <a:r>
              <a:rPr lang="en-US" sz="2400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sz="24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7091</TotalTime>
  <Words>1169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A simple problem-solving approach</vt:lpstr>
      <vt:lpstr>Overall process</vt:lpstr>
      <vt:lpstr>1. Understand</vt:lpstr>
      <vt:lpstr>Reading problem descriptions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74</cp:revision>
  <cp:lastPrinted>2021-06-20T18:44:47Z</cp:lastPrinted>
  <dcterms:created xsi:type="dcterms:W3CDTF">2020-01-20T19:54:43Z</dcterms:created>
  <dcterms:modified xsi:type="dcterms:W3CDTF">2021-07-27T22:47:08Z</dcterms:modified>
</cp:coreProperties>
</file>