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5" r:id="rId19"/>
    <p:sldId id="306" r:id="rId20"/>
    <p:sldId id="307" r:id="rId21"/>
    <p:sldId id="308" r:id="rId22"/>
    <p:sldId id="303" r:id="rId23"/>
    <p:sldId id="304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6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earching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</a:t>
            </a:r>
          </a:p>
          <a:p>
            <a:r>
              <a:rPr lang="en-US" dirty="0"/>
              <a:t>Add deeper buckets until just</a:t>
            </a:r>
            <a:br>
              <a:rPr lang="en-US" dirty="0"/>
            </a:br>
            <a:r>
              <a:rPr lang="en-US" dirty="0"/>
              <a:t>one max of k words per bucket</a:t>
            </a:r>
          </a:p>
          <a:p>
            <a:r>
              <a:rPr lang="en-US" dirty="0"/>
              <a:t>To find word s, use char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Navigate with index to bucket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(vocab), m=</a:t>
            </a:r>
            <a:r>
              <a:rPr lang="en-US" dirty="0" err="1"/>
              <a:t>len</a:t>
            </a:r>
            <a:r>
              <a:rPr lang="en-US" dirty="0"/>
              <a:t>(s), k=</a:t>
            </a:r>
            <a:br>
              <a:rPr lang="en-US" dirty="0"/>
            </a:br>
            <a:r>
              <a:rPr lang="en-US" dirty="0"/>
              <a:t>max bucket size?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651858" y="5438400"/>
            <a:ext cx="4623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m+k</a:t>
            </a:r>
            <a:r>
              <a:rPr lang="en-US" sz="2800" dirty="0"/>
              <a:t>*</a:t>
            </a:r>
            <a:r>
              <a:rPr lang="en-US" sz="2800" dirty="0" err="1"/>
              <a:t>avgwordsize</a:t>
            </a:r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Can we do better than that?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4530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step, convert buckets to</a:t>
            </a:r>
            <a:br>
              <a:rPr lang="en-US" sz="2400" dirty="0"/>
            </a:br>
            <a:r>
              <a:rPr lang="en-US" sz="2400" dirty="0"/>
              <a:t>nodes and rotate: we get a tree!</a:t>
            </a:r>
            <a:br>
              <a:rPr lang="en-US" sz="2400" dirty="0"/>
            </a:br>
            <a:r>
              <a:rPr lang="en-US" sz="2400" dirty="0"/>
              <a:t>Don’t need buckets anymore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53349" y="5253481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271679-F7A7-114C-BC0B-7AAA0CF6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621" y="79143"/>
            <a:ext cx="2325369" cy="18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Like bucket sort but add nested buckets</a:t>
            </a:r>
            <a:br>
              <a:rPr lang="en-US" dirty="0"/>
            </a:br>
            <a:r>
              <a:rPr lang="en-US" dirty="0"/>
              <a:t>for entire length of each string: pigeonhole!</a:t>
            </a:r>
            <a:br>
              <a:rPr lang="en-US" dirty="0"/>
            </a:br>
            <a:r>
              <a:rPr lang="en-US" dirty="0"/>
              <a:t>Like having max bucket size k = 1</a:t>
            </a:r>
          </a:p>
          <a:p>
            <a:r>
              <a:rPr lang="en-US" dirty="0"/>
              <a:t>Note: We’re not sorting so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</a:t>
            </a:r>
            <a:r>
              <a:rPr lang="en-US" dirty="0" err="1"/>
              <a:t>root.edges</a:t>
            </a:r>
            <a:r>
              <a:rPr lang="en-US" dirty="0"/>
              <a:t>[s[0]] to child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/>
              <a:t>Recurse until out of chars in string s</a:t>
            </a:r>
          </a:p>
          <a:p>
            <a:r>
              <a:rPr lang="en-US" dirty="0"/>
              <a:t>Adding one s is O(m)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  <a:p>
            <a:r>
              <a:rPr lang="en-US" sz="2200" dirty="0"/>
              <a:t>Edge field is a dictionary mapping a char to a node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29223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4" y="1527717"/>
            <a:ext cx="7326350" cy="4649246"/>
          </a:xfrm>
        </p:spPr>
        <p:txBody>
          <a:bodyPr>
            <a:normAutofit/>
          </a:bodyPr>
          <a:lstStyle/>
          <a:p>
            <a:r>
              <a:rPr lang="en-US" dirty="0" err="1"/>
              <a:t>self.edges</a:t>
            </a:r>
            <a:r>
              <a:rPr lang="en-US" dirty="0"/>
              <a:t> = {} using general </a:t>
            </a:r>
            <a:r>
              <a:rPr lang="en-US" dirty="0" err="1"/>
              <a:t>hashtable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can we do faster version of </a:t>
            </a:r>
            <a:r>
              <a:rPr lang="en-US" dirty="0" err="1"/>
              <a:t>self.edges</a:t>
            </a:r>
            <a:r>
              <a:rPr lang="en-US" dirty="0"/>
              <a:t>['x']?</a:t>
            </a:r>
          </a:p>
          <a:p>
            <a:r>
              <a:rPr lang="en-US" dirty="0"/>
              <a:t>Yes, use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How would this work?</a:t>
            </a:r>
          </a:p>
          <a:p>
            <a:r>
              <a:rPr lang="en-US" dirty="0"/>
              <a:t>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How to build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find only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 in O(nm), the TRIE is pretty hard to beat in terms of complexity / performance; looking up a word in the TRIE is O(m) for m-character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misspelled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86838-4D6C-5040-8C4A-7B6024417757}"/>
              </a:ext>
            </a:extLst>
          </p:cNvPr>
          <p:cNvSpPr txBox="1"/>
          <p:nvPr/>
        </p:nvSpPr>
        <p:spPr>
          <a:xfrm>
            <a:off x="223024" y="62999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exercises next…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  <a:p>
            <a:r>
              <a:rPr lang="en-US" dirty="0"/>
              <a:t>For just 50k words, takes 13s (still brutally slow)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963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7s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0.70s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is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</a:t>
            </a:r>
            <a:br>
              <a:rPr lang="en-US" dirty="0"/>
            </a:br>
            <a:r>
              <a:rPr lang="en-US" dirty="0"/>
              <a:t>We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  <a:br>
              <a:rPr lang="en-US" dirty="0"/>
            </a:br>
            <a:r>
              <a:rPr lang="en-US" dirty="0"/>
              <a:t>compute hash for doc[</a:t>
            </a:r>
            <a:r>
              <a:rPr lang="en-US" dirty="0" err="1"/>
              <a:t>i:i+m</a:t>
            </a:r>
            <a:r>
              <a:rPr lang="en-US" dirty="0"/>
              <a:t>] and compare to h</a:t>
            </a:r>
            <a:br>
              <a:rPr lang="en-US" dirty="0"/>
            </a:br>
            <a:r>
              <a:rPr lang="en-US" dirty="0"/>
              <a:t>if same and doc[</a:t>
            </a:r>
            <a:r>
              <a:rPr lang="en-US" dirty="0" err="1"/>
              <a:t>i:i+m</a:t>
            </a:r>
            <a:r>
              <a:rPr lang="en-US" dirty="0"/>
              <a:t>]==s then return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else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Idea is to avoid comparing strings unless the hash codes match, but usually hash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0" y="6427113"/>
            <a:ext cx="678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https://github.com/parrt/msds689/blob/master/notes/searching.ipynb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 to reuse partial hash function computations: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D3A77D-1E5F-D749-9AB1-48DA0FCABF7F}"/>
              </a:ext>
            </a:extLst>
          </p:cNvPr>
          <p:cNvSpPr txBox="1"/>
          <p:nvPr/>
        </p:nvSpPr>
        <p:spPr>
          <a:xfrm>
            <a:off x="5295139" y="7819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"and"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Yes, if we prepare a proper side data structure beforehand once for O(n), and we search for words instead of arbitrary strings. </a:t>
                </a:r>
                <a:r>
                  <a:rPr lang="en-US" b="1" dirty="0"/>
                  <a:t>How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First, consider a hash table, which is O(1) for n words, 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single string in the vocabulary of a document in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); how is this possible?!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  <a:blipFill>
                <a:blip r:embed="rId2"/>
                <a:stretch>
                  <a:fillRect l="-1029" t="-3081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4901</TotalTime>
  <Words>2371</Words>
  <Application>Microsoft Office PowerPoint</Application>
  <PresentationFormat>Widescreen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Introducing 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find all words starting with prefix</vt:lpstr>
      <vt:lpstr>Exercise: How to build a suffix tree?</vt:lpstr>
      <vt:lpstr>Exercise: Given misspelled words off by 1 letter only, find all possible words</vt:lpstr>
      <vt:lpstr>Summary</vt:lpstr>
      <vt:lpstr>Exercise: Brute force dictionary search</vt:lpstr>
      <vt:lpstr>Exercise: Build Trie from dictionary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Mustafa Hajij</cp:lastModifiedBy>
  <cp:revision>150</cp:revision>
  <cp:lastPrinted>2021-04-22T18:22:38Z</cp:lastPrinted>
  <dcterms:created xsi:type="dcterms:W3CDTF">2019-02-21T01:47:23Z</dcterms:created>
  <dcterms:modified xsi:type="dcterms:W3CDTF">2023-01-26T02:39:09Z</dcterms:modified>
</cp:coreProperties>
</file>