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106" d="100"/>
          <a:sy n="106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walk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install </a:t>
            </a:r>
            <a:r>
              <a:rPr lang="en-US" b="1" dirty="0" err="1"/>
              <a:t>lolviz</a:t>
            </a:r>
            <a:r>
              <a:rPr lang="en-US" dirty="0"/>
              <a:t> package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F3BD8-F346-C34A-8B79-26DA6DD529A5}"/>
              </a:ext>
            </a:extLst>
          </p:cNvPr>
          <p:cNvCxnSpPr>
            <a:cxnSpLocks/>
          </p:cNvCxnSpPr>
          <p:nvPr/>
        </p:nvCxnSpPr>
        <p:spPr>
          <a:xfrm flipV="1">
            <a:off x="4770783" y="2882174"/>
            <a:ext cx="2504660" cy="3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B66DF-4FD3-EB4F-869B-BB506C8FDE05}"/>
              </a:ext>
            </a:extLst>
          </p:cNvPr>
          <p:cNvCxnSpPr>
            <a:cxnSpLocks/>
          </p:cNvCxnSpPr>
          <p:nvPr/>
        </p:nvCxnSpPr>
        <p:spPr>
          <a:xfrm>
            <a:off x="4769605" y="3240157"/>
            <a:ext cx="249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946017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593866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28217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</a:t>
            </a:r>
            <a:r>
              <a:rPr lang="en-US"/>
              <a:t>avoid revisiting parts </a:t>
            </a:r>
            <a:r>
              <a:rPr lang="en-US" dirty="0"/>
              <a:t>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in python)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our baseline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 or to filter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Trees: Recursive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</a:t>
            </a:r>
            <a:br>
              <a:rPr lang="en-US" dirty="0"/>
            </a:br>
            <a:r>
              <a:rPr lang="en-US" dirty="0"/>
              <a:t>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6930805" y="5293958"/>
            <a:ext cx="400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</a:t>
            </a:r>
            <a:r>
              <a:rPr lang="en-US" sz="2400" dirty="0"/>
              <a:t> 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2440403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2440403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3359599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3621511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3841606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4538962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032848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049061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1304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Trees: Recursive walk is most natural</vt:lpstr>
      <vt:lpstr>Recursion tree vs binary tree</vt:lpstr>
      <vt:lpstr>Search in binary tree</vt:lpstr>
      <vt:lpstr>Compare binary tree walk with BST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Mustafa Hajij</cp:lastModifiedBy>
  <cp:revision>129</cp:revision>
  <cp:lastPrinted>2021-04-16T16:52:42Z</cp:lastPrinted>
  <dcterms:created xsi:type="dcterms:W3CDTF">2019-02-04T21:20:58Z</dcterms:created>
  <dcterms:modified xsi:type="dcterms:W3CDTF">2023-01-26T02:43:31Z</dcterms:modified>
</cp:coreProperties>
</file>