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9" r:id="rId2"/>
    <p:sldId id="291" r:id="rId3"/>
    <p:sldId id="292" r:id="rId4"/>
    <p:sldId id="293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6"/>
    <p:restoredTop sz="94661"/>
  </p:normalViewPr>
  <p:slideViewPr>
    <p:cSldViewPr snapToGrid="0" snapToObjects="1">
      <p:cViewPr varScale="1">
        <p:scale>
          <a:sx n="74" d="100"/>
          <a:sy n="74" d="100"/>
        </p:scale>
        <p:origin x="1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runestone/static/pythonds/SortSearch/TheBinarySearch.html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551423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 </a:t>
            </a:r>
            <a:r>
              <a:rPr lang="en-US" sz="1400" dirty="0">
                <a:hlinkClick r:id="rId3"/>
              </a:rPr>
              <a:t>http://interactivepython.org/runestone/static/pythonds/SortSearch/TheBinarySearch.html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</a:t>
            </a:r>
          </a:p>
          <a:p>
            <a:r>
              <a:rPr lang="en-US" dirty="0"/>
              <a:t>Theoretical best-case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algorithm; why is it ”slow”?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1" y="4129513"/>
            <a:ext cx="5175780" cy="2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4917</TotalTime>
  <Words>321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Monaco</vt:lpstr>
      <vt:lpstr>Office Theme</vt:lpstr>
      <vt:lpstr>Searching</vt:lpstr>
      <vt:lpstr>Binary search (review sort of)</vt:lpstr>
      <vt:lpstr>Compare to (tail-)recursive version</vt:lpstr>
      <vt:lpstr>String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Mustafa</cp:lastModifiedBy>
  <cp:revision>151</cp:revision>
  <cp:lastPrinted>2021-04-22T18:22:38Z</cp:lastPrinted>
  <dcterms:created xsi:type="dcterms:W3CDTF">2019-02-21T01:47:23Z</dcterms:created>
  <dcterms:modified xsi:type="dcterms:W3CDTF">2023-02-23T06:53:45Z</dcterms:modified>
</cp:coreProperties>
</file>