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2" d="100"/>
          <a:sy n="102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DAB2-89F3-304A-876D-73A19BB4D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60DEE-86B8-534A-A1A3-BF910E2A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3954-60CD-7D47-A852-04A9B87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D11C-4A6F-5D4D-B41A-8F7016F6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414D-201D-B549-B585-37466F1A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33D5-F13C-3743-B143-8ECE1CCE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6F745-1BE1-BB4F-90A6-F144C897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DE10-5BB8-6A47-987B-F06E2F4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0D6A-5479-0C4F-B975-8AD132F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4EB0-94AE-D648-8376-FFA0C2E4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0E138-1E85-BA4E-8CC0-0C685D51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C1F5-C16F-3346-9943-4F9E0EEFB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618C-9088-7544-A330-B8F4183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3D12-23A9-EB40-81D0-CA09A91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8DA5-21C2-B048-B8CD-F3BBFDED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695B-DE4A-604B-BA2C-8A62DB1F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AA15-BCDF-8F4C-AC18-DDBBD27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4794-BF7F-394E-913B-091613C7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E5AD-B5A0-5A4C-A9BA-F32FB2B4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1DA4-CB89-CE42-AA0D-BEBA16E8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2A6E-31F9-5F4A-A6E9-E70200E1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9C8AA-14D9-FC4F-901E-9ADBCCEB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D6DD-CF04-964A-B604-D4D6A6A1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7761-4BD1-3D49-A709-A7A7BAD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B748-6EBF-7640-AD5B-16E17B08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D90A-A5F5-8A44-B5DD-AA430185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644C-AD5E-3540-A5E4-FF373E7C6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759D-7595-0042-BF3D-F61D6685B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9A875-FCA6-8541-AD5C-EB9D305B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3CAB-51AB-BE45-90ED-6F9EF2F9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C7C72-668E-D84A-893B-6BC480C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BA3-87BB-504B-A76F-DF5A11D9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B225-61C8-4146-9B09-5B0120D0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4972-E297-204E-B85E-3F78A253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7270F-DDFB-7D48-BE6C-F63D25AE7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830B-9ED0-C049-8B92-53FE6325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6E8D7-E321-F444-8E79-BACA404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C79FF-43D4-1748-81B4-D90AD98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99B41-2ABC-9040-B926-EC608AF6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5DC6-B37D-F540-B7B8-7ED0018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2486F-1AAF-5840-9185-6AA7733A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D86CF-3E34-CE48-ACA8-7D7B27FA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E2C5-304F-DF4B-9256-0EE812E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0295-468C-A943-BD2A-930CF18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B685B-C944-204D-ACBA-68FCF513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2D48-4F69-FC49-9339-221CD52F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332-1DF3-4C42-86FE-43FBF91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ABE-E504-174B-979C-4CD4A2C9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4DB0B-E8FF-0E41-90E8-789C1611D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5FFC-BB8C-5C49-9C57-B306D6A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ED1F-483B-214A-9220-F52F44EA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A88D-9899-544C-B3B7-F32FDCAE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4459-9F2C-E943-925B-49C22E95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C5550-D326-614B-A3F4-DE4ECA5FA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0C1F1-DC64-514E-8549-11E4962D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2D20-AF55-DD4B-9122-16930CFF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7F93-1FDD-3848-AB69-EB64930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2B81-5CF5-DB4C-9D6B-88EF2F32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729B6-957A-144F-9059-2E11516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EFF0-3075-D249-84EE-FA89B800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E864-E60A-0240-9984-8939E2797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ADF1-C88C-A349-A449-211E0C32889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E761-A216-D24C-A2A2-2DF76E4B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EC2F-8008-2D41-8213-C94A2D528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3463-A78C-1A40-8E74-704F457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09ED20-C123-A947-A5ED-D2C482ADF833}"/>
              </a:ext>
            </a:extLst>
          </p:cNvPr>
          <p:cNvSpPr>
            <a:spLocks noChangeAspect="1"/>
          </p:cNvSpPr>
          <p:nvPr/>
        </p:nvSpPr>
        <p:spPr>
          <a:xfrm>
            <a:off x="3076394" y="18140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1AC605-BCEF-5B4F-9379-3AB6593C356E}"/>
              </a:ext>
            </a:extLst>
          </p:cNvPr>
          <p:cNvSpPr>
            <a:spLocks noChangeAspect="1"/>
          </p:cNvSpPr>
          <p:nvPr/>
        </p:nvSpPr>
        <p:spPr>
          <a:xfrm>
            <a:off x="4034774" y="349085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3368CE-82CE-EE47-A3B6-1BDEA9A6360F}"/>
              </a:ext>
            </a:extLst>
          </p:cNvPr>
          <p:cNvSpPr>
            <a:spLocks noChangeAspect="1"/>
          </p:cNvSpPr>
          <p:nvPr/>
        </p:nvSpPr>
        <p:spPr>
          <a:xfrm>
            <a:off x="8826674" y="209350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B4A271-F9C0-C640-AC43-82CBA2E695EC}"/>
              </a:ext>
            </a:extLst>
          </p:cNvPr>
          <p:cNvSpPr>
            <a:spLocks noChangeAspect="1"/>
          </p:cNvSpPr>
          <p:nvPr/>
        </p:nvSpPr>
        <p:spPr>
          <a:xfrm>
            <a:off x="4513964" y="23729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03C912-F39A-2F45-AB28-26620051639E}"/>
              </a:ext>
            </a:extLst>
          </p:cNvPr>
          <p:cNvSpPr>
            <a:spLocks noChangeAspect="1"/>
          </p:cNvSpPr>
          <p:nvPr/>
        </p:nvSpPr>
        <p:spPr>
          <a:xfrm>
            <a:off x="4993154" y="377032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D35A88-9276-E44D-9AF9-C8C0FB639862}"/>
              </a:ext>
            </a:extLst>
          </p:cNvPr>
          <p:cNvSpPr>
            <a:spLocks noChangeAspect="1"/>
          </p:cNvSpPr>
          <p:nvPr/>
        </p:nvSpPr>
        <p:spPr>
          <a:xfrm>
            <a:off x="5472344" y="488820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905AA4-3A67-6840-8350-D285BBB46A82}"/>
              </a:ext>
            </a:extLst>
          </p:cNvPr>
          <p:cNvSpPr>
            <a:spLocks noChangeAspect="1"/>
          </p:cNvSpPr>
          <p:nvPr/>
        </p:nvSpPr>
        <p:spPr>
          <a:xfrm>
            <a:off x="3555584" y="46087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59A1E-D761-7C44-9900-2E86B33AAAC3}"/>
              </a:ext>
            </a:extLst>
          </p:cNvPr>
          <p:cNvSpPr>
            <a:spLocks noChangeAspect="1"/>
          </p:cNvSpPr>
          <p:nvPr/>
        </p:nvSpPr>
        <p:spPr>
          <a:xfrm>
            <a:off x="7868294" y="29319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8C9E5E-B212-9145-9038-7649EC778A74}"/>
              </a:ext>
            </a:extLst>
          </p:cNvPr>
          <p:cNvSpPr>
            <a:spLocks noChangeAspect="1"/>
          </p:cNvSpPr>
          <p:nvPr/>
        </p:nvSpPr>
        <p:spPr>
          <a:xfrm>
            <a:off x="9305864" y="51676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68209-91AE-EF45-BA88-1DA3AD772D2E}"/>
              </a:ext>
            </a:extLst>
          </p:cNvPr>
          <p:cNvSpPr>
            <a:spLocks noChangeAspect="1"/>
          </p:cNvSpPr>
          <p:nvPr/>
        </p:nvSpPr>
        <p:spPr>
          <a:xfrm>
            <a:off x="6430724" y="57266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84F9BF-5D4A-8A4F-8277-D390E3867E42}"/>
              </a:ext>
            </a:extLst>
          </p:cNvPr>
          <p:cNvSpPr>
            <a:spLocks noChangeAspect="1"/>
          </p:cNvSpPr>
          <p:nvPr/>
        </p:nvSpPr>
        <p:spPr>
          <a:xfrm>
            <a:off x="8347484" y="60060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7CEB7D-5561-1344-B894-53F533EF5BB7}"/>
              </a:ext>
            </a:extLst>
          </p:cNvPr>
          <p:cNvSpPr>
            <a:spLocks noChangeAspect="1"/>
          </p:cNvSpPr>
          <p:nvPr/>
        </p:nvSpPr>
        <p:spPr>
          <a:xfrm>
            <a:off x="5951534" y="265244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206BDE-BF67-6346-9E84-4A2D7F88BA01}"/>
              </a:ext>
            </a:extLst>
          </p:cNvPr>
          <p:cNvSpPr>
            <a:spLocks noChangeAspect="1"/>
          </p:cNvSpPr>
          <p:nvPr/>
        </p:nvSpPr>
        <p:spPr>
          <a:xfrm>
            <a:off x="6909914" y="32113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CAE358-9CDF-B146-89C3-30709C8FB881}"/>
              </a:ext>
            </a:extLst>
          </p:cNvPr>
          <p:cNvSpPr>
            <a:spLocks noChangeAspect="1"/>
          </p:cNvSpPr>
          <p:nvPr/>
        </p:nvSpPr>
        <p:spPr>
          <a:xfrm>
            <a:off x="7389104" y="43292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5B3A46-800C-8A46-874B-7B813E808108}"/>
              </a:ext>
            </a:extLst>
          </p:cNvPr>
          <p:cNvSpPr>
            <a:spLocks noChangeAspect="1"/>
          </p:cNvSpPr>
          <p:nvPr/>
        </p:nvSpPr>
        <p:spPr>
          <a:xfrm>
            <a:off x="9785054" y="4049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1098FB-974D-3E42-B638-EC9ECBC5C50E}"/>
              </a:ext>
            </a:extLst>
          </p:cNvPr>
          <p:cNvSpPr>
            <a:spLocks noChangeAspect="1"/>
          </p:cNvSpPr>
          <p:nvPr/>
        </p:nvSpPr>
        <p:spPr>
          <a:xfrm>
            <a:off x="10264246" y="544714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BE4E73-F083-F543-9021-71FDC451AF6D}"/>
              </a:ext>
            </a:extLst>
          </p:cNvPr>
          <p:cNvSpPr/>
          <p:nvPr/>
        </p:nvSpPr>
        <p:spPr>
          <a:xfrm>
            <a:off x="6096000" y="3569464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Paul</dc:creator>
  <cp:lastModifiedBy>Rosen, Paul</cp:lastModifiedBy>
  <cp:revision>2</cp:revision>
  <dcterms:created xsi:type="dcterms:W3CDTF">2018-11-18T23:45:41Z</dcterms:created>
  <dcterms:modified xsi:type="dcterms:W3CDTF">2019-11-14T14:22:18Z</dcterms:modified>
</cp:coreProperties>
</file>