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EDD8-BB7A-5E4B-8ED8-E7E030807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164D-3ABF-F847-B406-F2A55B652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FCB2-836E-CE4C-B903-937425AB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F1C82-3729-2646-9B33-400ED1EB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186E-EDA3-AF4C-B952-302A552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BEAE-8BC4-244A-9119-71CB65C7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875A-7B74-744A-8FCE-412ACA06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D6E-A50D-B14F-9F34-8300735F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C89E-B321-CE49-BAF7-442B767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3891F-B460-2442-AFE9-EBB868B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72FAC-B4A7-7148-9689-78BBCDC9E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63FB-536A-2542-804F-EE905C489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D1FE-5C3C-E945-B7F3-BB08B843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658E-61AB-EC49-87B3-BE046309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79B7-EC10-194E-9C67-C1F5631A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7F0A-79BF-4F48-8505-085964F8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8ED2-1F25-4A40-9A91-A5E223A8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A28A-9A32-1543-9016-F4D5DADA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C052-3D74-ED43-85DE-4B4D4D37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549F-BED8-C140-A242-26AF9B00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7887-78BA-044A-A784-0F6D8B33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8D3DA-7103-B442-A97B-209EF00C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9D38-99D3-4543-B21F-377274C3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386E-1451-1743-926E-BB572331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F4B0-8B4B-B74A-975C-0CF9A585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A532-17ED-534E-A93D-CBA880C9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65C9-0796-404E-A9C3-895A6854D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D680-DFBA-154E-BECC-189F3C0A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AA8D-799E-E140-9532-0C925DB1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2726-3471-6446-BF2A-5E4FBBCE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13FA-D60B-D846-8BA0-0934EF7E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DC00-F83F-2D46-A861-B618D9CF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F936-021A-824F-90E1-B054385A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7845F-9F86-0144-9E0E-3A6D97602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1E59D-61B5-B54F-9AFF-4754A57A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E0012-942C-C749-B548-AB89B6A6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55AFC-B516-6E45-93A9-08A344DB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5F093-B10A-D647-87F4-265C159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A2791-0ADD-1249-B045-BCAD9E38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A01F-5B9C-5B4A-9D1D-0E2ADE81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A445-88BF-654A-B807-C246103D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E70E6-2C33-E244-9954-EEBF2611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EBD3-A00C-0748-BABE-BFD4ED85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D1FAC-29F0-AF42-BEC2-FF1A44BD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1023-2AD3-7945-B560-F2ECFABC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075A-1493-F54F-9E09-CA8B04F4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D177-D878-3F46-9429-CED5EBDF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E2F8-4822-1547-B05A-1C748D57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42844-CE0B-4B42-BEFD-95E89CCC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7DD9-8A1E-5C4E-889F-21C2347E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0BE0-81F3-0945-AEEE-B95EFC3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123A-CA7B-D34C-B6E3-409AC6B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6036-B7BF-694C-917C-09974CF2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2ACD2-D996-FE4F-AC60-DB2CF678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F0086-D9AA-2844-AA77-391A54539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D2882-09E4-6D46-B35D-A92A360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DBC7-C885-7243-AC48-3CBA5DBF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E895-45AC-7447-B85E-B3DCBA6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CDA24-E950-C748-BBCA-2980F0F5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B62C-5AA4-0545-BCD1-4C023804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35DB-CE34-3543-9B82-7DE14BE07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B324-79B9-6D46-8A73-BA4DBD7C90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21DA-9967-AE49-BB30-EE1DE0A1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D6D7-9A3A-6D4D-B020-9909DD36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CBA2-A4D8-1248-89B8-DE8D1D74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685E529-E373-FB46-9A66-82921590AD48}"/>
              </a:ext>
            </a:extLst>
          </p:cNvPr>
          <p:cNvSpPr/>
          <p:nvPr/>
        </p:nvSpPr>
        <p:spPr>
          <a:xfrm>
            <a:off x="3323968" y="1334530"/>
            <a:ext cx="5560540" cy="4226011"/>
          </a:xfrm>
          <a:custGeom>
            <a:avLst/>
            <a:gdLst>
              <a:gd name="connsiteX0" fmla="*/ 1754659 w 5560540"/>
              <a:gd name="connsiteY0" fmla="*/ 172994 h 4226011"/>
              <a:gd name="connsiteX1" fmla="*/ 0 w 5560540"/>
              <a:gd name="connsiteY1" fmla="*/ 308919 h 4226011"/>
              <a:gd name="connsiteX2" fmla="*/ 2051221 w 5560540"/>
              <a:gd name="connsiteY2" fmla="*/ 1458097 h 4226011"/>
              <a:gd name="connsiteX3" fmla="*/ 123567 w 5560540"/>
              <a:gd name="connsiteY3" fmla="*/ 1334529 h 4226011"/>
              <a:gd name="connsiteX4" fmla="*/ 1421027 w 5560540"/>
              <a:gd name="connsiteY4" fmla="*/ 3632886 h 4226011"/>
              <a:gd name="connsiteX5" fmla="*/ 2669059 w 5560540"/>
              <a:gd name="connsiteY5" fmla="*/ 3669956 h 4226011"/>
              <a:gd name="connsiteX6" fmla="*/ 2928551 w 5560540"/>
              <a:gd name="connsiteY6" fmla="*/ 2557848 h 4226011"/>
              <a:gd name="connsiteX7" fmla="*/ 4275437 w 5560540"/>
              <a:gd name="connsiteY7" fmla="*/ 4226011 h 4226011"/>
              <a:gd name="connsiteX8" fmla="*/ 4955059 w 5560540"/>
              <a:gd name="connsiteY8" fmla="*/ 2434281 h 4226011"/>
              <a:gd name="connsiteX9" fmla="*/ 3682313 w 5560540"/>
              <a:gd name="connsiteY9" fmla="*/ 1964724 h 4226011"/>
              <a:gd name="connsiteX10" fmla="*/ 4930346 w 5560540"/>
              <a:gd name="connsiteY10" fmla="*/ 1210962 h 4226011"/>
              <a:gd name="connsiteX11" fmla="*/ 5560540 w 5560540"/>
              <a:gd name="connsiteY11" fmla="*/ 98854 h 4226011"/>
              <a:gd name="connsiteX12" fmla="*/ 3163329 w 5560540"/>
              <a:gd name="connsiteY12" fmla="*/ 0 h 4226011"/>
              <a:gd name="connsiteX13" fmla="*/ 2446637 w 5560540"/>
              <a:gd name="connsiteY13" fmla="*/ 1260389 h 4226011"/>
              <a:gd name="connsiteX14" fmla="*/ 1754659 w 5560540"/>
              <a:gd name="connsiteY14" fmla="*/ 172994 h 4226011"/>
              <a:gd name="connsiteX0" fmla="*/ 1754659 w 5560540"/>
              <a:gd name="connsiteY0" fmla="*/ 172994 h 4226011"/>
              <a:gd name="connsiteX1" fmla="*/ 0 w 5560540"/>
              <a:gd name="connsiteY1" fmla="*/ 308919 h 4226011"/>
              <a:gd name="connsiteX2" fmla="*/ 2051221 w 5560540"/>
              <a:gd name="connsiteY2" fmla="*/ 1458097 h 4226011"/>
              <a:gd name="connsiteX3" fmla="*/ 123567 w 5560540"/>
              <a:gd name="connsiteY3" fmla="*/ 1334529 h 4226011"/>
              <a:gd name="connsiteX4" fmla="*/ 1421027 w 5560540"/>
              <a:gd name="connsiteY4" fmla="*/ 3632886 h 4226011"/>
              <a:gd name="connsiteX5" fmla="*/ 2669059 w 5560540"/>
              <a:gd name="connsiteY5" fmla="*/ 3669956 h 4226011"/>
              <a:gd name="connsiteX6" fmla="*/ 2928551 w 5560540"/>
              <a:gd name="connsiteY6" fmla="*/ 2557848 h 4226011"/>
              <a:gd name="connsiteX7" fmla="*/ 4275437 w 5560540"/>
              <a:gd name="connsiteY7" fmla="*/ 4226011 h 4226011"/>
              <a:gd name="connsiteX8" fmla="*/ 4955059 w 5560540"/>
              <a:gd name="connsiteY8" fmla="*/ 2434281 h 4226011"/>
              <a:gd name="connsiteX9" fmla="*/ 3682313 w 5560540"/>
              <a:gd name="connsiteY9" fmla="*/ 1964724 h 4226011"/>
              <a:gd name="connsiteX10" fmla="*/ 4065373 w 5560540"/>
              <a:gd name="connsiteY10" fmla="*/ 951471 h 4226011"/>
              <a:gd name="connsiteX11" fmla="*/ 5560540 w 5560540"/>
              <a:gd name="connsiteY11" fmla="*/ 98854 h 4226011"/>
              <a:gd name="connsiteX12" fmla="*/ 3163329 w 5560540"/>
              <a:gd name="connsiteY12" fmla="*/ 0 h 4226011"/>
              <a:gd name="connsiteX13" fmla="*/ 2446637 w 5560540"/>
              <a:gd name="connsiteY13" fmla="*/ 1260389 h 4226011"/>
              <a:gd name="connsiteX14" fmla="*/ 1754659 w 5560540"/>
              <a:gd name="connsiteY14" fmla="*/ 172994 h 4226011"/>
              <a:gd name="connsiteX0" fmla="*/ 1754659 w 5560540"/>
              <a:gd name="connsiteY0" fmla="*/ 172994 h 4226011"/>
              <a:gd name="connsiteX1" fmla="*/ 0 w 5560540"/>
              <a:gd name="connsiteY1" fmla="*/ 308919 h 4226011"/>
              <a:gd name="connsiteX2" fmla="*/ 2051221 w 5560540"/>
              <a:gd name="connsiteY2" fmla="*/ 1458097 h 4226011"/>
              <a:gd name="connsiteX3" fmla="*/ 123567 w 5560540"/>
              <a:gd name="connsiteY3" fmla="*/ 1334529 h 4226011"/>
              <a:gd name="connsiteX4" fmla="*/ 1421027 w 5560540"/>
              <a:gd name="connsiteY4" fmla="*/ 3632886 h 4226011"/>
              <a:gd name="connsiteX5" fmla="*/ 2669059 w 5560540"/>
              <a:gd name="connsiteY5" fmla="*/ 3669956 h 4226011"/>
              <a:gd name="connsiteX6" fmla="*/ 2928551 w 5560540"/>
              <a:gd name="connsiteY6" fmla="*/ 2557848 h 4226011"/>
              <a:gd name="connsiteX7" fmla="*/ 4275437 w 5560540"/>
              <a:gd name="connsiteY7" fmla="*/ 4226011 h 4226011"/>
              <a:gd name="connsiteX8" fmla="*/ 4955059 w 5560540"/>
              <a:gd name="connsiteY8" fmla="*/ 2434281 h 4226011"/>
              <a:gd name="connsiteX9" fmla="*/ 3682313 w 5560540"/>
              <a:gd name="connsiteY9" fmla="*/ 1964724 h 4226011"/>
              <a:gd name="connsiteX10" fmla="*/ 5560540 w 5560540"/>
              <a:gd name="connsiteY10" fmla="*/ 98854 h 4226011"/>
              <a:gd name="connsiteX11" fmla="*/ 3163329 w 5560540"/>
              <a:gd name="connsiteY11" fmla="*/ 0 h 4226011"/>
              <a:gd name="connsiteX12" fmla="*/ 2446637 w 5560540"/>
              <a:gd name="connsiteY12" fmla="*/ 1260389 h 4226011"/>
              <a:gd name="connsiteX13" fmla="*/ 1754659 w 5560540"/>
              <a:gd name="connsiteY13" fmla="*/ 172994 h 422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0540" h="4226011">
                <a:moveTo>
                  <a:pt x="1754659" y="172994"/>
                </a:moveTo>
                <a:lnTo>
                  <a:pt x="0" y="308919"/>
                </a:lnTo>
                <a:lnTo>
                  <a:pt x="2051221" y="1458097"/>
                </a:lnTo>
                <a:lnTo>
                  <a:pt x="123567" y="1334529"/>
                </a:lnTo>
                <a:lnTo>
                  <a:pt x="1421027" y="3632886"/>
                </a:lnTo>
                <a:lnTo>
                  <a:pt x="2669059" y="3669956"/>
                </a:lnTo>
                <a:lnTo>
                  <a:pt x="2928551" y="2557848"/>
                </a:lnTo>
                <a:lnTo>
                  <a:pt x="4275437" y="4226011"/>
                </a:lnTo>
                <a:lnTo>
                  <a:pt x="4955059" y="2434281"/>
                </a:lnTo>
                <a:lnTo>
                  <a:pt x="3682313" y="1964724"/>
                </a:lnTo>
                <a:lnTo>
                  <a:pt x="5560540" y="98854"/>
                </a:lnTo>
                <a:lnTo>
                  <a:pt x="3163329" y="0"/>
                </a:lnTo>
                <a:lnTo>
                  <a:pt x="2446637" y="1260389"/>
                </a:lnTo>
                <a:lnTo>
                  <a:pt x="1754659" y="1729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CF6217-6B4C-004A-9C12-99C9CDE9B505}"/>
              </a:ext>
            </a:extLst>
          </p:cNvPr>
          <p:cNvSpPr/>
          <p:nvPr/>
        </p:nvSpPr>
        <p:spPr>
          <a:xfrm>
            <a:off x="4942703" y="3089189"/>
            <a:ext cx="185351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DC03C-59D3-5E42-B405-A1655ABEFA67}"/>
              </a:ext>
            </a:extLst>
          </p:cNvPr>
          <p:cNvSpPr txBox="1"/>
          <p:nvPr/>
        </p:nvSpPr>
        <p:spPr>
          <a:xfrm>
            <a:off x="4725678" y="32720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8ADD95-82AD-FE49-92CB-2750BDE33603}"/>
              </a:ext>
            </a:extLst>
          </p:cNvPr>
          <p:cNvSpPr/>
          <p:nvPr/>
        </p:nvSpPr>
        <p:spPr>
          <a:xfrm>
            <a:off x="8419070" y="4643668"/>
            <a:ext cx="185351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4C2B2-5342-1B4C-ADA6-9593A0ED27E8}"/>
              </a:ext>
            </a:extLst>
          </p:cNvPr>
          <p:cNvSpPr txBox="1"/>
          <p:nvPr/>
        </p:nvSpPr>
        <p:spPr>
          <a:xfrm>
            <a:off x="8530280" y="47721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1195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Paul</dc:creator>
  <cp:lastModifiedBy>Rosen, Paul</cp:lastModifiedBy>
  <cp:revision>3</cp:revision>
  <dcterms:created xsi:type="dcterms:W3CDTF">2020-08-13T18:22:15Z</dcterms:created>
  <dcterms:modified xsi:type="dcterms:W3CDTF">2020-08-13T18:38:22Z</dcterms:modified>
</cp:coreProperties>
</file>