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handoutMasterIdLst>
    <p:handoutMasterId r:id="rId9"/>
  </p:handoutMasterIdLst>
  <p:sldIdLst>
    <p:sldId id="256" r:id="rId2"/>
    <p:sldId id="575" r:id="rId3"/>
    <p:sldId id="578" r:id="rId4"/>
    <p:sldId id="577" r:id="rId5"/>
    <p:sldId id="574" r:id="rId6"/>
    <p:sldId id="5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4"/>
    <p:restoredTop sz="94694"/>
  </p:normalViewPr>
  <p:slideViewPr>
    <p:cSldViewPr>
      <p:cViewPr varScale="1">
        <p:scale>
          <a:sx n="121" d="100"/>
          <a:sy n="121" d="100"/>
        </p:scale>
        <p:origin x="4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410833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9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4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2523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241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65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29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0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1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87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73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020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29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179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778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65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Midterm Review Topics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07C3F7-0218-8A49-B9E9-326944872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Pen/pencil</a:t>
            </a:r>
          </a:p>
          <a:p>
            <a:r>
              <a:rPr lang="en-US" dirty="0"/>
              <a:t>Cheat sheet (one) 8.5x11 front side only</a:t>
            </a:r>
          </a:p>
          <a:p>
            <a:r>
              <a:rPr lang="en-US" dirty="0"/>
              <a:t>Straight edge (we have some, if you don’t)</a:t>
            </a:r>
          </a:p>
          <a:p>
            <a:endParaRPr lang="en-US" dirty="0"/>
          </a:p>
          <a:p>
            <a:r>
              <a:rPr lang="en-US" dirty="0"/>
              <a:t>No calculators</a:t>
            </a:r>
          </a:p>
          <a:p>
            <a:r>
              <a:rPr lang="en-US" dirty="0"/>
              <a:t>No other notes</a:t>
            </a:r>
          </a:p>
          <a:p>
            <a:r>
              <a:rPr lang="en-US" dirty="0"/>
              <a:t>No books</a:t>
            </a:r>
          </a:p>
          <a:p>
            <a:r>
              <a:rPr lang="en-US" dirty="0"/>
              <a:t>No electronics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5ECB-EA42-CE44-853F-A65D8A53F08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42EE2-6FE2-764E-8086-B9EE1E9A8AC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What you’re allowed/Need</a:t>
            </a:r>
          </a:p>
        </p:txBody>
      </p:sp>
    </p:spTree>
    <p:extLst>
      <p:ext uri="{BB962C8B-B14F-4D97-AF65-F5344CB8AC3E}">
        <p14:creationId xmlns:p14="http://schemas.microsoft.com/office/powerpoint/2010/main" val="345627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CCDB16-B668-8440-941C-4677497A80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 Oct 22, in class</a:t>
            </a:r>
          </a:p>
          <a:p>
            <a:pPr lvl="1"/>
            <a:r>
              <a:rPr lang="en-US" dirty="0"/>
              <a:t>You have the class period (75 minutes) to take the exam.</a:t>
            </a:r>
          </a:p>
          <a:p>
            <a:pPr lvl="1"/>
            <a:r>
              <a:rPr lang="en-US" dirty="0"/>
              <a:t>I won’t be here</a:t>
            </a:r>
          </a:p>
          <a:p>
            <a:pPr lvl="1"/>
            <a:r>
              <a:rPr lang="en-US" dirty="0"/>
              <a:t>TA (</a:t>
            </a:r>
            <a:r>
              <a:rPr lang="en-US" dirty="0" err="1"/>
              <a:t>Junyi</a:t>
            </a:r>
            <a:r>
              <a:rPr lang="en-US" dirty="0"/>
              <a:t> Tu) will administer the exam</a:t>
            </a:r>
          </a:p>
          <a:p>
            <a:endParaRPr lang="en-US" dirty="0"/>
          </a:p>
          <a:p>
            <a:r>
              <a:rPr lang="en-US" dirty="0"/>
              <a:t>No class Oct 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7A9F-DF29-9242-8848-5989ED28801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F00F2-9502-1241-86E9-4849E895A8D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What to expect</a:t>
            </a:r>
          </a:p>
        </p:txBody>
      </p:sp>
    </p:spTree>
    <p:extLst>
      <p:ext uri="{BB962C8B-B14F-4D97-AF65-F5344CB8AC3E}">
        <p14:creationId xmlns:p14="http://schemas.microsoft.com/office/powerpoint/2010/main" val="20377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07C3F7-0218-8A49-B9E9-326944872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Geometry &amp; Trigonometry</a:t>
            </a:r>
          </a:p>
          <a:p>
            <a:pPr lvl="1"/>
            <a:r>
              <a:rPr lang="en-US" dirty="0"/>
              <a:t>points, vectors, angles, cross products, etc.</a:t>
            </a:r>
          </a:p>
          <a:p>
            <a:r>
              <a:rPr lang="en-US" dirty="0"/>
              <a:t>Segment/Segment Intersection</a:t>
            </a:r>
          </a:p>
          <a:p>
            <a:pPr lvl="1"/>
            <a:r>
              <a:rPr lang="en-US" dirty="0"/>
              <a:t>pairwise, AABB method, sweep method</a:t>
            </a:r>
          </a:p>
          <a:p>
            <a:r>
              <a:rPr lang="en-US" dirty="0"/>
              <a:t>Polygons</a:t>
            </a:r>
          </a:p>
          <a:p>
            <a:pPr lvl="1"/>
            <a:r>
              <a:rPr lang="en-US" dirty="0"/>
              <a:t>Simple/non-simple, orientation, internal/external angles, diagonal definition, point inside polygon, number of triangulations, area, intersection by walking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5ECB-EA42-CE44-853F-A65D8A53F08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42EE2-6FE2-764E-8086-B9EE1E9A8AC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</p:spTree>
    <p:extLst>
      <p:ext uri="{BB962C8B-B14F-4D97-AF65-F5344CB8AC3E}">
        <p14:creationId xmlns:p14="http://schemas.microsoft.com/office/powerpoint/2010/main" val="351591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07C3F7-0218-8A49-B9E9-326944872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 gallery problem</a:t>
            </a:r>
          </a:p>
          <a:p>
            <a:pPr lvl="1"/>
            <a:r>
              <a:rPr lang="en-US" dirty="0"/>
              <a:t>Max of mins definition, triangulation, dual of a triangulation, coloring of vertices</a:t>
            </a:r>
          </a:p>
          <a:p>
            <a:r>
              <a:rPr lang="en-US" dirty="0"/>
              <a:t>Triangulation</a:t>
            </a:r>
          </a:p>
          <a:p>
            <a:pPr lvl="1"/>
            <a:r>
              <a:rPr lang="en-US" dirty="0"/>
              <a:t>Diagonal-based approach, ear-based approach, monotone partitioning, monotone triangulation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5ECB-EA42-CE44-853F-A65D8A53F08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42EE2-6FE2-764E-8086-B9EE1E9A8AC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</p:spTree>
    <p:extLst>
      <p:ext uri="{BB962C8B-B14F-4D97-AF65-F5344CB8AC3E}">
        <p14:creationId xmlns:p14="http://schemas.microsoft.com/office/powerpoint/2010/main" val="129104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B484FA-5C44-8D41-88B0-68BE359D2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all algorithms, study the algorithm themselves, time complexity (worst/best/average case), and worst/best case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F037-1937-1F4E-8181-FCBB18B38B6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268BD-345F-5B4C-A8B6-976F800DF0E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</p:spTree>
    <p:extLst>
      <p:ext uri="{BB962C8B-B14F-4D97-AF65-F5344CB8AC3E}">
        <p14:creationId xmlns:p14="http://schemas.microsoft.com/office/powerpoint/2010/main" val="3821066884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3924</TotalTime>
  <Words>203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162</cp:revision>
  <cp:lastPrinted>2018-10-08T13:25:28Z</cp:lastPrinted>
  <dcterms:created xsi:type="dcterms:W3CDTF">2013-08-12T17:41:37Z</dcterms:created>
  <dcterms:modified xsi:type="dcterms:W3CDTF">2019-10-16T15:42:43Z</dcterms:modified>
</cp:coreProperties>
</file>