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handoutMasterIdLst>
    <p:handoutMasterId r:id="rId7"/>
  </p:handoutMasterIdLst>
  <p:sldIdLst>
    <p:sldId id="256" r:id="rId2"/>
    <p:sldId id="575" r:id="rId3"/>
    <p:sldId id="574" r:id="rId4"/>
    <p:sldId id="5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703"/>
  </p:normalViewPr>
  <p:slideViewPr>
    <p:cSldViewPr>
      <p:cViewPr varScale="1">
        <p:scale>
          <a:sx n="124" d="100"/>
          <a:sy n="124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Midterm Review Topics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Geometry &amp; Trigonometry</a:t>
            </a:r>
          </a:p>
          <a:p>
            <a:pPr lvl="1"/>
            <a:r>
              <a:rPr lang="en-US" dirty="0"/>
              <a:t>points, vectors, angles, cross products, etc.</a:t>
            </a:r>
          </a:p>
          <a:p>
            <a:r>
              <a:rPr lang="en-US" dirty="0"/>
              <a:t>Segment/Segment Intersection</a:t>
            </a:r>
          </a:p>
          <a:p>
            <a:pPr lvl="1"/>
            <a:r>
              <a:rPr lang="en-US" dirty="0"/>
              <a:t>pairwise, AABB method, sweep method</a:t>
            </a:r>
          </a:p>
          <a:p>
            <a:r>
              <a:rPr lang="en-US" dirty="0"/>
              <a:t>Polygons</a:t>
            </a:r>
          </a:p>
          <a:p>
            <a:pPr lvl="1"/>
            <a:r>
              <a:rPr lang="en-US" dirty="0"/>
              <a:t>Simple/non-simple, orientation, internal/external angles, diagonal definition, point inside polygon, number of triangulations, area, intersection by walking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34562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gallery problem</a:t>
            </a:r>
          </a:p>
          <a:p>
            <a:pPr lvl="1"/>
            <a:r>
              <a:rPr lang="en-US" dirty="0"/>
              <a:t>Max of mins definition, triangulation, dual of a triangulation, coloring of vertices</a:t>
            </a:r>
          </a:p>
          <a:p>
            <a:r>
              <a:rPr lang="en-US" dirty="0"/>
              <a:t>Triangulation</a:t>
            </a:r>
          </a:p>
          <a:p>
            <a:pPr lvl="1"/>
            <a:r>
              <a:rPr lang="en-US" dirty="0"/>
              <a:t>Diagonal-based approach, ear-based approach, monotone partitioning, monotone triangulation</a:t>
            </a:r>
          </a:p>
          <a:p>
            <a:r>
              <a:rPr lang="en-US" dirty="0"/>
              <a:t>Convex hulls</a:t>
            </a:r>
          </a:p>
          <a:p>
            <a:pPr lvl="1"/>
            <a:r>
              <a:rPr lang="en-US" dirty="0"/>
              <a:t>Naïve algorithms, </a:t>
            </a:r>
            <a:r>
              <a:rPr lang="en-US" dirty="0" err="1"/>
              <a:t>QuickHull</a:t>
            </a:r>
            <a:r>
              <a:rPr lang="en-US" dirty="0"/>
              <a:t>, Gift wrapping, Graham scan, incremental, 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129104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B484FA-5C44-8D41-88B0-68BE359D2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algorithms, study the algorithm themselves, time complexity (worst/best/average case), and worst/best case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037-1937-1F4E-8181-FCBB18B38B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68BD-345F-5B4C-A8B6-976F800DF0E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3821066884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3921</TotalTime>
  <Words>142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159</cp:revision>
  <cp:lastPrinted>2018-10-08T13:25:28Z</cp:lastPrinted>
  <dcterms:created xsi:type="dcterms:W3CDTF">2013-08-12T17:41:37Z</dcterms:created>
  <dcterms:modified xsi:type="dcterms:W3CDTF">2018-10-08T13:29:06Z</dcterms:modified>
</cp:coreProperties>
</file>