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8"/>
  </p:notesMasterIdLst>
  <p:sldIdLst>
    <p:sldId id="319" r:id="rId2"/>
    <p:sldId id="321" r:id="rId3"/>
    <p:sldId id="273" r:id="rId4"/>
    <p:sldId id="274" r:id="rId5"/>
    <p:sldId id="325" r:id="rId6"/>
    <p:sldId id="277" r:id="rId7"/>
    <p:sldId id="326" r:id="rId8"/>
    <p:sldId id="279" r:id="rId9"/>
    <p:sldId id="280" r:id="rId10"/>
    <p:sldId id="327" r:id="rId11"/>
    <p:sldId id="328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329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30" r:id="rId30"/>
    <p:sldId id="331" r:id="rId31"/>
    <p:sldId id="332" r:id="rId32"/>
    <p:sldId id="333" r:id="rId33"/>
    <p:sldId id="337" r:id="rId34"/>
    <p:sldId id="334" r:id="rId35"/>
    <p:sldId id="335" r:id="rId36"/>
    <p:sldId id="336" r:id="rId37"/>
    <p:sldId id="302" r:id="rId38"/>
    <p:sldId id="303" r:id="rId39"/>
    <p:sldId id="320" r:id="rId40"/>
    <p:sldId id="306" r:id="rId41"/>
    <p:sldId id="307" r:id="rId42"/>
    <p:sldId id="308" r:id="rId43"/>
    <p:sldId id="309" r:id="rId44"/>
    <p:sldId id="310" r:id="rId45"/>
    <p:sldId id="311" r:id="rId46"/>
    <p:sldId id="324" r:id="rId47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1D6"/>
    <a:srgbClr val="C1D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7"/>
    <p:restoredTop sz="91459"/>
  </p:normalViewPr>
  <p:slideViewPr>
    <p:cSldViewPr>
      <p:cViewPr varScale="1">
        <p:scale>
          <a:sx n="68" d="100"/>
          <a:sy n="68" d="100"/>
        </p:scale>
        <p:origin x="240" y="93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156D-DEB9-0441-B5A8-0F3CD2EF97E7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5050" y="1219200"/>
            <a:ext cx="5854700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D7AC2-1FAE-5F43-A7F5-189C1F2A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39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280" y="1032246"/>
            <a:ext cx="2000251" cy="1620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5" y="686366"/>
            <a:ext cx="13506800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6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6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3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66" tIns="77336" rIns="154666" bIns="77336" anchor="ctr"/>
          <a:lstStyle/>
          <a:p>
            <a:endParaRPr lang="en-US" sz="3412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50"/>
            <a:ext cx="17340264" cy="158225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9" y="8171348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9" y="8171348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8171348"/>
            <a:ext cx="296320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63858" y="8171348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30" y="8171348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8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0" dirty="0" smtClean="0">
                <a:latin typeface="Gill Sans MT" panose="020B0502020104020203" pitchFamily="34" charset="0"/>
              </a:defRPr>
            </a:lvl1pPr>
            <a:lvl2pPr marL="773133" indent="0" algn="ctr">
              <a:buNone/>
              <a:defRPr/>
            </a:lvl2pPr>
            <a:lvl3pPr marL="1546269" indent="0" algn="ctr">
              <a:buNone/>
              <a:defRPr/>
            </a:lvl3pPr>
            <a:lvl4pPr marL="2319405" indent="0" algn="ctr">
              <a:buNone/>
              <a:defRPr/>
            </a:lvl4pPr>
            <a:lvl5pPr marL="3092535" indent="0" algn="ctr">
              <a:buNone/>
              <a:defRPr/>
            </a:lvl5pPr>
            <a:lvl6pPr marL="3865669" indent="0" algn="ctr">
              <a:buNone/>
              <a:defRPr/>
            </a:lvl6pPr>
            <a:lvl7pPr marL="4638806" indent="0" algn="ctr">
              <a:buNone/>
              <a:defRPr/>
            </a:lvl7pPr>
            <a:lvl8pPr marL="5411933" indent="0" algn="ctr">
              <a:buNone/>
              <a:defRPr/>
            </a:lvl8pPr>
            <a:lvl9pPr marL="618506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2532" y="1177220"/>
            <a:ext cx="7315199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932" y="1177220"/>
            <a:ext cx="54864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381002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381002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5743787"/>
            <a:ext cx="7316665" cy="2832594"/>
          </a:xfrm>
        </p:spPr>
        <p:txBody>
          <a:bodyPr anchor="ctr"/>
          <a:lstStyle>
            <a:lvl1pPr marL="780227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/>
            </a:lvl1pPr>
            <a:lvl2pPr marL="1271734" indent="-48764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7399162"/>
          </a:xfrm>
        </p:spPr>
        <p:txBody>
          <a:bodyPr anchor="ctr"/>
          <a:lstStyle>
            <a:lvl1pPr marL="0" indent="0" algn="ctr" defTabSz="45717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514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1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4" y="9040144"/>
            <a:ext cx="390155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4"/>
            <a:ext cx="585233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3" y="9040144"/>
            <a:ext cx="390155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p:txStyles>
    <p:titleStyle>
      <a:lvl1pPr algn="l" defTabSz="1300376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094" indent="-325094" algn="l" defTabSz="1300376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283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1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471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658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5847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035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223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412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600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9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76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65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53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41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29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18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07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vertex_.html" TargetMode="External"/><Relationship Id="rId2" Type="http://schemas.openxmlformats.org/officeDocument/2006/relationships/hyperlink" Target="https://processing.org/reference/beginShape_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rocessing.org/reference/endShape_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ssing.org/reference/cos_.html" TargetMode="External"/><Relationship Id="rId3" Type="http://schemas.openxmlformats.org/officeDocument/2006/relationships/hyperlink" Target="https://processing.org/reference/asin_.html" TargetMode="External"/><Relationship Id="rId7" Type="http://schemas.openxmlformats.org/officeDocument/2006/relationships/hyperlink" Target="https://processing.org/reference/radians_.html" TargetMode="External"/><Relationship Id="rId2" Type="http://schemas.openxmlformats.org/officeDocument/2006/relationships/hyperlink" Target="https://processing.org/reference/acos_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cessing.org/reference/degrees_.html" TargetMode="External"/><Relationship Id="rId5" Type="http://schemas.openxmlformats.org/officeDocument/2006/relationships/hyperlink" Target="https://processing.org/reference/atan2_.html" TargetMode="External"/><Relationship Id="rId10" Type="http://schemas.openxmlformats.org/officeDocument/2006/relationships/hyperlink" Target="https://processing.org/reference/tan_.html" TargetMode="External"/><Relationship Id="rId4" Type="http://schemas.openxmlformats.org/officeDocument/2006/relationships/hyperlink" Target="https://processing.org/reference/atan_.html" TargetMode="External"/><Relationship Id="rId9" Type="http://schemas.openxmlformats.org/officeDocument/2006/relationships/hyperlink" Target="https://processing.org/reference/sin_.html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ssing.org/reference/round_.html" TargetMode="External"/><Relationship Id="rId13" Type="http://schemas.openxmlformats.org/officeDocument/2006/relationships/hyperlink" Target="https://processing.org/reference/mag_.html" TargetMode="External"/><Relationship Id="rId18" Type="http://schemas.openxmlformats.org/officeDocument/2006/relationships/hyperlink" Target="https://processing.org/reference/sqrt_.html" TargetMode="External"/><Relationship Id="rId3" Type="http://schemas.openxmlformats.org/officeDocument/2006/relationships/hyperlink" Target="https://processing.org/reference/min_.html" TargetMode="External"/><Relationship Id="rId7" Type="http://schemas.openxmlformats.org/officeDocument/2006/relationships/hyperlink" Target="https://processing.org/reference/floor_.html" TargetMode="External"/><Relationship Id="rId12" Type="http://schemas.openxmlformats.org/officeDocument/2006/relationships/hyperlink" Target="https://processing.org/reference/dist_.html" TargetMode="External"/><Relationship Id="rId17" Type="http://schemas.openxmlformats.org/officeDocument/2006/relationships/hyperlink" Target="https://processing.org/reference/sq_.html" TargetMode="External"/><Relationship Id="rId2" Type="http://schemas.openxmlformats.org/officeDocument/2006/relationships/hyperlink" Target="https://processing.org/reference/max_.html" TargetMode="External"/><Relationship Id="rId16" Type="http://schemas.openxmlformats.org/officeDocument/2006/relationships/hyperlink" Target="https://processing.org/reference/pow_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cessing.org/reference/constrain_.html" TargetMode="External"/><Relationship Id="rId11" Type="http://schemas.openxmlformats.org/officeDocument/2006/relationships/hyperlink" Target="https://processing.org/reference/norm_.html" TargetMode="External"/><Relationship Id="rId5" Type="http://schemas.openxmlformats.org/officeDocument/2006/relationships/hyperlink" Target="https://processing.org/reference/ceil_.html" TargetMode="External"/><Relationship Id="rId15" Type="http://schemas.openxmlformats.org/officeDocument/2006/relationships/hyperlink" Target="https://processing.org/reference/log_.html" TargetMode="External"/><Relationship Id="rId10" Type="http://schemas.openxmlformats.org/officeDocument/2006/relationships/hyperlink" Target="https://processing.org/reference/map_.html" TargetMode="External"/><Relationship Id="rId4" Type="http://schemas.openxmlformats.org/officeDocument/2006/relationships/hyperlink" Target="https://processing.org/reference/abs_.html" TargetMode="External"/><Relationship Id="rId9" Type="http://schemas.openxmlformats.org/officeDocument/2006/relationships/hyperlink" Target="https://processing.org/reference/lerp_.html" TargetMode="External"/><Relationship Id="rId14" Type="http://schemas.openxmlformats.org/officeDocument/2006/relationships/hyperlink" Target="https://processing.org/reference/exp_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ing.github.io/processing-javadocs/core/processing/core/PVector.html" TargetMode="External"/><Relationship Id="rId2" Type="http://schemas.openxmlformats.org/officeDocument/2006/relationships/hyperlink" Target="https://processing.org/reference/PVector.html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ssing.org/reference/loadJSONArray_.html" TargetMode="External"/><Relationship Id="rId3" Type="http://schemas.openxmlformats.org/officeDocument/2006/relationships/hyperlink" Target="https://processing.org/reference/Table.html" TargetMode="External"/><Relationship Id="rId7" Type="http://schemas.openxmlformats.org/officeDocument/2006/relationships/hyperlink" Target="https://processing.org/reference/loadJSONObject_.html" TargetMode="External"/><Relationship Id="rId2" Type="http://schemas.openxmlformats.org/officeDocument/2006/relationships/hyperlink" Target="https://processing.org/reference/loadTable_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cessing.org/reference/XML.html" TargetMode="External"/><Relationship Id="rId5" Type="http://schemas.openxmlformats.org/officeDocument/2006/relationships/hyperlink" Target="https://processing.org/reference/loadXML_.html" TargetMode="External"/><Relationship Id="rId10" Type="http://schemas.openxmlformats.org/officeDocument/2006/relationships/hyperlink" Target="https://processing.org/reference/JSONArray.html" TargetMode="External"/><Relationship Id="rId4" Type="http://schemas.openxmlformats.org/officeDocument/2006/relationships/hyperlink" Target="https://processing.org/reference/TableRow.html" TargetMode="External"/><Relationship Id="rId9" Type="http://schemas.openxmlformats.org/officeDocument/2006/relationships/hyperlink" Target="https://processing.org/reference/JSONObject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processing.org/reference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processing.org/" TargetMode="External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rocess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4930/6930-002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dirty="0"/>
              <a:t>INTRODUCTION TO PROCESSING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Paul Rosen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Assistant 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University of South Florida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600" dirty="0"/>
              <a:t> (slide acknowledgments: Hitesh Raju)</a:t>
            </a:r>
          </a:p>
        </p:txBody>
      </p:sp>
    </p:spTree>
    <p:extLst>
      <p:ext uri="{BB962C8B-B14F-4D97-AF65-F5344CB8AC3E}">
        <p14:creationId xmlns:p14="http://schemas.microsoft.com/office/powerpoint/2010/main" val="74771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1531" y="5949357"/>
            <a:ext cx="4216908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1" y="1177220"/>
            <a:ext cx="14994732" cy="7399162"/>
          </a:xfrm>
        </p:spPr>
        <p:txBody>
          <a:bodyPr>
            <a:normAutofit fontScale="85000" lnSpcReduction="10000"/>
          </a:bodyPr>
          <a:lstStyle/>
          <a:p>
            <a:pPr marL="2001838" algn="l"/>
            <a:r>
              <a:rPr lang="en-US" dirty="0"/>
              <a:t>why Processing?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class Hello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public static void main (String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[])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("Hello, world!");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2001838" lvl="1" algn="l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2001838" lvl="1" algn="l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javac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Hello.java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java Hello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01434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27330" cy="7399162"/>
          </a:xfrm>
        </p:spPr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(“Hello, World!”);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9304623" y="1620011"/>
            <a:ext cx="55245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99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graphics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  <a:p>
            <a:pPr lvl="1"/>
            <a:r>
              <a:rPr lang="en-US" dirty="0"/>
              <a:t>grid of pixels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4504024" y="4369308"/>
            <a:ext cx="3683507" cy="439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78231" y="3925823"/>
            <a:ext cx="4267200" cy="491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8910" y="4088891"/>
            <a:ext cx="11183112" cy="539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6538" dirty="0"/>
              <a:t>shape</a:t>
            </a:r>
            <a:endParaRPr lang="en-US" sz="6000" spc="-5" dirty="0">
              <a:solidFill>
                <a:srgbClr val="006699"/>
              </a:solidFill>
              <a:latin typeface="Courier New"/>
              <a:cs typeface="Courier New"/>
            </a:endParaRPr>
          </a:p>
          <a:p>
            <a:pPr lvl="1"/>
            <a:r>
              <a:rPr lang="en-US" sz="4862" spc="-5" dirty="0">
                <a:solidFill>
                  <a:srgbClr val="006699"/>
                </a:solidFill>
                <a:latin typeface="Courier New"/>
                <a:cs typeface="Courier New"/>
              </a:rPr>
              <a:t>point</a:t>
            </a:r>
            <a:r>
              <a:rPr lang="en-US" sz="4862" spc="-5" dirty="0">
                <a:latin typeface="Courier New"/>
                <a:cs typeface="Courier New"/>
              </a:rPr>
              <a:t>(x,</a:t>
            </a:r>
            <a:r>
              <a:rPr lang="en-US" sz="4862" spc="-140" dirty="0">
                <a:latin typeface="Courier New"/>
                <a:cs typeface="Courier New"/>
              </a:rPr>
              <a:t> </a:t>
            </a:r>
            <a:r>
              <a:rPr lang="en-US" sz="4862" spc="-5" dirty="0">
                <a:latin typeface="Courier New"/>
                <a:cs typeface="Courier New"/>
              </a:rPr>
              <a:t>y);</a:t>
            </a:r>
            <a:endParaRPr lang="en-US" sz="4862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mr-IN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line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(x1, y1,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x2, y2);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021932" y="1177220"/>
            <a:ext cx="9296399" cy="7399162"/>
          </a:xfrm>
        </p:spPr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rect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(x, y, width, height);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ellipseMode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(CENTER);  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ellipse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(x, y, width, height);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endParaRPr lang="en-US" dirty="0"/>
          </a:p>
          <a:p>
            <a:pPr lvl="1"/>
            <a:r>
              <a:rPr lang="en-US" sz="4000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triangle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(x1,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 y1, x2, y2, x3, y3);</a:t>
            </a:r>
          </a:p>
          <a:p>
            <a:pPr lvl="1"/>
            <a:endParaRPr lang="da-DK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a-DK" sz="4000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quad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(x1, y1, x2, y2, x3, y3, x4, y4);</a:t>
            </a:r>
          </a:p>
          <a:p>
            <a:pPr lvl="1"/>
            <a:endParaRPr lang="da-DK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a-DK" sz="4000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arc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(x, y, </a:t>
            </a:r>
            <a:r>
              <a:rPr lang="da-DK" sz="4000" dirty="0" err="1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a-DK" sz="4000" dirty="0" err="1"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, start,</a:t>
            </a:r>
            <a:r>
              <a:rPr lang="pl-PL" sz="4000" dirty="0">
                <a:latin typeface="Courier New" charset="0"/>
                <a:ea typeface="Courier New" charset="0"/>
                <a:cs typeface="Courier New" charset="0"/>
              </a:rPr>
              <a:t> stop);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281BB1-0ECC-1E44-8AD3-9AB0B7759C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/>
              <a:t>More complex shapes available with:</a:t>
            </a:r>
          </a:p>
          <a:p>
            <a:pPr lvl="1"/>
            <a:r>
              <a:rPr lang="en-US" u="none" dirty="0">
                <a:hlinkClick r:id="rId2"/>
              </a:rPr>
              <a:t>beginShape()</a:t>
            </a:r>
            <a:r>
              <a:rPr lang="en-US" u="none" dirty="0"/>
              <a:t> / </a:t>
            </a:r>
            <a:r>
              <a:rPr lang="en-US" dirty="0">
                <a:hlinkClick r:id="rId3"/>
              </a:rPr>
              <a:t>vertex()</a:t>
            </a:r>
            <a:r>
              <a:rPr lang="en-US" dirty="0"/>
              <a:t> / </a:t>
            </a:r>
            <a:r>
              <a:rPr lang="en-US" u="none" dirty="0">
                <a:hlinkClick r:id="rId4"/>
              </a:rPr>
              <a:t>endShape()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52EB-C68C-8140-9951-65007A8CD6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endParaRPr lang="en-US" dirty="0"/>
          </a:p>
          <a:p>
            <a:pPr lvl="1"/>
            <a:r>
              <a:rPr lang="en-US" dirty="0"/>
              <a:t>Project #1 Due Next Class (1/14)</a:t>
            </a:r>
          </a:p>
          <a:p>
            <a:endParaRPr lang="en-US" dirty="0"/>
          </a:p>
          <a:p>
            <a:pPr lvl="1"/>
            <a:r>
              <a:rPr lang="en-US" dirty="0"/>
              <a:t>Project #2 posted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6731" y="5334000"/>
            <a:ext cx="10389108" cy="2641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  <a:p>
            <a:pPr lvl="1"/>
            <a:r>
              <a:rPr lang="en-US" dirty="0"/>
              <a:t> luminance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background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(255);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8445" y="1371600"/>
            <a:ext cx="6920484" cy="313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Color</a:t>
            </a:r>
          </a:p>
          <a:p>
            <a:pPr lvl="1"/>
            <a:r>
              <a:rPr lang="en-US" dirty="0"/>
              <a:t>RGB (default)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c1 =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(r, g, b);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c2 = #RRGGBB;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</a:t>
            </a:r>
          </a:p>
          <a:p>
            <a:pPr lvl="1"/>
            <a:r>
              <a:rPr lang="en-US" dirty="0"/>
              <a:t>RGBA</a:t>
            </a:r>
          </a:p>
          <a:p>
            <a:pPr lvl="1"/>
            <a:r>
              <a:rPr lang="en-US" dirty="0"/>
              <a:t>a = alpha / transparency / opacity</a:t>
            </a:r>
          </a:p>
          <a:p>
            <a:pPr lvl="1"/>
            <a:r>
              <a:rPr lang="en-US" dirty="0"/>
              <a:t>0 = transparent; 255 = opaque (solid)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c1 =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(r, g, b, a);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175331" y="3657600"/>
            <a:ext cx="3968496" cy="3176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1" y="1177220"/>
            <a:ext cx="11413331" cy="7399162"/>
          </a:xfrm>
        </p:spPr>
        <p:txBody>
          <a:bodyPr/>
          <a:lstStyle/>
          <a:p>
            <a:r>
              <a:rPr lang="en-US" dirty="0"/>
              <a:t>color modes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custom range: </a:t>
            </a:r>
            <a:r>
              <a:rPr lang="en-US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colorMode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(RGB, 100);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HSB: </a:t>
            </a:r>
            <a:r>
              <a:rPr lang="en-US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colorMode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(HSB);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661238" y="2578607"/>
            <a:ext cx="4888992" cy="507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pPr lvl="2"/>
            <a:endParaRPr lang="en-US" dirty="0"/>
          </a:p>
          <a:p>
            <a:pPr lvl="1"/>
            <a:r>
              <a:rPr lang="en-US" sz="4550" spc="-5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noStroke</a:t>
            </a:r>
            <a:r>
              <a:rPr lang="en-US" sz="455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4550" spc="-5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sz="455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(c1);</a:t>
            </a:r>
          </a:p>
          <a:p>
            <a:pPr lvl="1"/>
            <a:r>
              <a:rPr lang="en-US" sz="4550" spc="-5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455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lvl="1"/>
            <a:endParaRPr lang="en-US" sz="4550" spc="-5" dirty="0">
              <a:solidFill>
                <a:srgbClr val="00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4550" spc="-5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sz="455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(c2);</a:t>
            </a:r>
          </a:p>
          <a:p>
            <a:pPr lvl="1"/>
            <a:r>
              <a:rPr lang="en-US" sz="4550" spc="-5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r>
              <a:rPr lang="en-US" sz="455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(c3);</a:t>
            </a:r>
          </a:p>
          <a:p>
            <a:pPr lvl="1"/>
            <a:r>
              <a:rPr lang="en-US" sz="4550" spc="-5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en-US" sz="455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2E9304-1C03-EB43-A6D2-8BC455E486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  <a:p>
            <a:endParaRPr lang="en-US" dirty="0"/>
          </a:p>
          <a:p>
            <a:pPr lvl="1">
              <a:lnSpc>
                <a:spcPts val="4765"/>
              </a:lnSpc>
            </a:pPr>
            <a:r>
              <a:rPr lang="en-US" sz="4862" spc="-5" dirty="0" err="1">
                <a:solidFill>
                  <a:srgbClr val="006699"/>
                </a:solidFill>
                <a:latin typeface="Courier New"/>
                <a:cs typeface="Courier New"/>
              </a:rPr>
              <a:t>noFill</a:t>
            </a:r>
            <a:r>
              <a:rPr lang="en-US" sz="4862" spc="-5" dirty="0">
                <a:latin typeface="Courier New"/>
                <a:cs typeface="Courier New"/>
              </a:rPr>
              <a:t>();</a:t>
            </a:r>
          </a:p>
          <a:p>
            <a:pPr lvl="1">
              <a:lnSpc>
                <a:spcPts val="4765"/>
              </a:lnSpc>
            </a:pPr>
            <a:r>
              <a:rPr lang="en-US" sz="4862" spc="-5" dirty="0" err="1">
                <a:solidFill>
                  <a:srgbClr val="006699"/>
                </a:solidFill>
                <a:latin typeface="Courier New"/>
                <a:cs typeface="Courier New"/>
              </a:rPr>
              <a:t>noStroke</a:t>
            </a:r>
            <a:r>
              <a:rPr lang="en-US" sz="4862" spc="-5" dirty="0">
                <a:latin typeface="Courier New"/>
                <a:cs typeface="Courier New"/>
              </a:rPr>
              <a:t>();</a:t>
            </a:r>
          </a:p>
          <a:p>
            <a:pPr lvl="1">
              <a:lnSpc>
                <a:spcPts val="4765"/>
              </a:lnSpc>
            </a:pPr>
            <a:r>
              <a:rPr lang="en-US" sz="4862" spc="-5" dirty="0">
                <a:solidFill>
                  <a:srgbClr val="006699"/>
                </a:solidFill>
                <a:latin typeface="Courier New"/>
                <a:cs typeface="Courier New"/>
              </a:rPr>
              <a:t>ellips</a:t>
            </a:r>
            <a:r>
              <a:rPr lang="en-US" sz="4862" dirty="0">
                <a:solidFill>
                  <a:srgbClr val="006699"/>
                </a:solidFill>
                <a:latin typeface="Courier New"/>
                <a:cs typeface="Courier New"/>
              </a:rPr>
              <a:t>e</a:t>
            </a:r>
            <a:r>
              <a:rPr lang="en-US" sz="4862" spc="-5" dirty="0">
                <a:latin typeface="Courier New"/>
                <a:cs typeface="Courier New"/>
              </a:rPr>
              <a:t>(..</a:t>
            </a:r>
            <a:r>
              <a:rPr lang="en-US" sz="4862" spc="-25" dirty="0">
                <a:latin typeface="Courier New"/>
                <a:cs typeface="Courier New"/>
              </a:rPr>
              <a:t>.</a:t>
            </a:r>
            <a:r>
              <a:rPr lang="en-US" sz="4862" spc="-5" dirty="0">
                <a:latin typeface="Courier New"/>
                <a:cs typeface="Courier New"/>
              </a:rPr>
              <a:t>);</a:t>
            </a:r>
            <a:endParaRPr lang="en-US" sz="4862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lang="en-US" sz="6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</a:pPr>
            <a:r>
              <a:rPr lang="en-US" sz="4862" spc="-5" dirty="0" err="1">
                <a:solidFill>
                  <a:srgbClr val="006699"/>
                </a:solidFill>
                <a:latin typeface="Courier New"/>
                <a:cs typeface="Courier New"/>
              </a:rPr>
              <a:t>rect</a:t>
            </a:r>
            <a:r>
              <a:rPr lang="en-US" sz="4862" spc="-5" dirty="0">
                <a:latin typeface="Courier New"/>
                <a:cs typeface="Courier New"/>
              </a:rPr>
              <a:t>(...);</a:t>
            </a:r>
            <a:endParaRPr lang="en-US" sz="4862" dirty="0">
              <a:latin typeface="Courier New"/>
              <a:cs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233D-FA2A-834E-BE7C-323333FD80D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  <a:p>
            <a:pPr lvl="1"/>
            <a:r>
              <a:rPr lang="en-US" dirty="0"/>
              <a:t>shapes are painted one at a time</a:t>
            </a:r>
          </a:p>
          <a:p>
            <a:pPr lvl="1"/>
            <a:r>
              <a:rPr lang="en-US" dirty="0"/>
              <a:t>overlap can occur</a:t>
            </a:r>
          </a:p>
          <a:p>
            <a:pPr lvl="1"/>
            <a:r>
              <a:rPr lang="en-US" dirty="0"/>
              <a:t>some shapes are not supported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10257123" y="3340608"/>
            <a:ext cx="431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437985" y="2793238"/>
            <a:ext cx="35934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// in</a:t>
            </a:r>
            <a:r>
              <a:rPr sz="3600" spc="-80" dirty="0">
                <a:solidFill>
                  <a:srgbClr val="7D7D7D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setup()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7984" y="3341878"/>
            <a:ext cx="3594100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E27039"/>
                </a:solidFill>
                <a:latin typeface="Courier New"/>
                <a:cs typeface="Courier New"/>
              </a:rPr>
              <a:t>PFont</a:t>
            </a:r>
            <a:r>
              <a:rPr sz="3600" spc="-55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myFont;</a:t>
            </a:r>
            <a:endParaRPr sz="3600" dirty="0">
              <a:latin typeface="Courier New"/>
              <a:cs typeface="Courier New"/>
            </a:endParaRPr>
          </a:p>
          <a:p>
            <a:pPr marL="12700"/>
            <a:r>
              <a:rPr sz="3600" spc="-5" dirty="0">
                <a:latin typeface="Courier New"/>
                <a:cs typeface="Courier New"/>
              </a:rPr>
              <a:t>myFont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0003" y="3890771"/>
            <a:ext cx="6337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>
                <a:latin typeface="Courier New"/>
                <a:cs typeface="Courier New"/>
              </a:rPr>
              <a:t>=</a:t>
            </a:r>
            <a:r>
              <a:rPr sz="3600" spc="-75" dirty="0"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createFont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"Georgia"</a:t>
            </a:r>
            <a:r>
              <a:rPr sz="3600" spc="-5" dirty="0">
                <a:latin typeface="Courier New"/>
                <a:cs typeface="Courier New"/>
              </a:rPr>
              <a:t>,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1328" y="3890771"/>
            <a:ext cx="1122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latin typeface="Courier New"/>
                <a:cs typeface="Courier New"/>
              </a:rPr>
              <a:t>32);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7985" y="5536691"/>
            <a:ext cx="4689475" cy="168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// in draw() 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textFon</a:t>
            </a:r>
            <a:r>
              <a:rPr sz="3600" dirty="0">
                <a:solidFill>
                  <a:srgbClr val="006699"/>
                </a:solidFill>
                <a:latin typeface="Courier New"/>
                <a:cs typeface="Courier New"/>
              </a:rPr>
              <a:t>t</a:t>
            </a:r>
            <a:r>
              <a:rPr sz="3600" spc="-5" dirty="0">
                <a:latin typeface="Courier New"/>
                <a:cs typeface="Courier New"/>
              </a:rPr>
              <a:t>(myFont); 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textAlig</a:t>
            </a:r>
            <a:r>
              <a:rPr sz="3600" dirty="0">
                <a:solidFill>
                  <a:srgbClr val="006699"/>
                </a:solidFill>
                <a:latin typeface="Courier New"/>
                <a:cs typeface="Courier New"/>
              </a:rPr>
              <a:t>n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607952"/>
                </a:solidFill>
                <a:latin typeface="Courier New"/>
                <a:cs typeface="Courier New"/>
              </a:rPr>
              <a:t>CENTER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348" y="6634226"/>
            <a:ext cx="22199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607952"/>
                </a:solidFill>
                <a:latin typeface="Courier New"/>
                <a:cs typeface="Courier New"/>
              </a:rPr>
              <a:t>CENTER</a:t>
            </a:r>
            <a:r>
              <a:rPr sz="3600" spc="-5" dirty="0">
                <a:latin typeface="Courier New"/>
                <a:cs typeface="Courier New"/>
              </a:rPr>
              <a:t>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985" y="7182866"/>
            <a:ext cx="57918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"Hello,</a:t>
            </a:r>
            <a:r>
              <a:rPr sz="3600" spc="-50" dirty="0">
                <a:solidFill>
                  <a:srgbClr val="7C4692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World!"</a:t>
            </a:r>
            <a:r>
              <a:rPr sz="3600" spc="-5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1153" y="7182866"/>
            <a:ext cx="22205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FF6699"/>
                </a:solidFill>
                <a:latin typeface="Courier New"/>
                <a:cs typeface="Courier New"/>
              </a:rPr>
              <a:t>widt</a:t>
            </a:r>
            <a:r>
              <a:rPr sz="3600" dirty="0">
                <a:solidFill>
                  <a:srgbClr val="FF6699"/>
                </a:solidFill>
                <a:latin typeface="Courier New"/>
                <a:cs typeface="Courier New"/>
              </a:rPr>
              <a:t>h</a:t>
            </a:r>
            <a:r>
              <a:rPr sz="3600" spc="-5" dirty="0">
                <a:latin typeface="Courier New"/>
                <a:cs typeface="Courier New"/>
              </a:rPr>
              <a:t>/2,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51938" y="7182866"/>
            <a:ext cx="27692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FF6699"/>
                </a:solidFill>
                <a:latin typeface="Courier New"/>
                <a:cs typeface="Courier New"/>
              </a:rPr>
              <a:t>height</a:t>
            </a:r>
            <a:r>
              <a:rPr sz="3600" spc="-5" dirty="0">
                <a:latin typeface="Courier New"/>
                <a:cs typeface="Courier New"/>
              </a:rPr>
              <a:t>/2);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programming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comments, variables, arrays, loops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E5B17C-B5D5-714B-8E64-97A9B263CE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4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Processing Development Environment (PDE)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19</a:t>
            </a:r>
          </a:p>
        </p:txBody>
      </p:sp>
      <p:sp>
        <p:nvSpPr>
          <p:cNvPr id="4" name="object 4"/>
          <p:cNvSpPr/>
          <p:nvPr/>
        </p:nvSpPr>
        <p:spPr>
          <a:xfrm>
            <a:off x="7108540" y="3733800"/>
            <a:ext cx="7505191" cy="537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4440" y="2311907"/>
            <a:ext cx="6577583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with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3315303" y="3401567"/>
            <a:ext cx="5475732" cy="5608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0939" y="3505200"/>
            <a:ext cx="5394960" cy="5372100"/>
          </a:xfrm>
          <a:custGeom>
            <a:avLst/>
            <a:gdLst/>
            <a:ahLst/>
            <a:cxnLst/>
            <a:rect l="l" t="t" r="r" b="b"/>
            <a:pathLst>
              <a:path w="5394959" h="5372100">
                <a:moveTo>
                  <a:pt x="0" y="5372100"/>
                </a:moveTo>
                <a:lnTo>
                  <a:pt x="5394960" y="5372100"/>
                </a:lnTo>
                <a:lnTo>
                  <a:pt x="5394960" y="0"/>
                </a:lnTo>
                <a:lnTo>
                  <a:pt x="0" y="0"/>
                </a:lnTo>
                <a:lnTo>
                  <a:pt x="0" y="5372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0939" y="3505200"/>
            <a:ext cx="5394960" cy="5372100"/>
          </a:xfrm>
          <a:custGeom>
            <a:avLst/>
            <a:gdLst/>
            <a:ahLst/>
            <a:cxnLst/>
            <a:rect l="l" t="t" r="r" b="b"/>
            <a:pathLst>
              <a:path w="5394959" h="5372100">
                <a:moveTo>
                  <a:pt x="0" y="5372100"/>
                </a:moveTo>
                <a:lnTo>
                  <a:pt x="5394960" y="5372100"/>
                </a:lnTo>
                <a:lnTo>
                  <a:pt x="5394960" y="0"/>
                </a:lnTo>
                <a:lnTo>
                  <a:pt x="0" y="0"/>
                </a:lnTo>
                <a:lnTo>
                  <a:pt x="0" y="5372100"/>
                </a:lnTo>
                <a:close/>
              </a:path>
            </a:pathLst>
          </a:custGeom>
          <a:ln w="1219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0849" y="3677736"/>
            <a:ext cx="5169282" cy="500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9940" indent="-548640"/>
            <a:r>
              <a:rPr sz="3600" spc="-5" dirty="0">
                <a:solidFill>
                  <a:srgbClr val="71A7C2"/>
                </a:solidFill>
                <a:latin typeface="Courier New"/>
                <a:cs typeface="Courier New"/>
              </a:rPr>
              <a:t>class </a:t>
            </a:r>
            <a:r>
              <a:rPr sz="3600" spc="-5" dirty="0">
                <a:latin typeface="Courier New"/>
                <a:cs typeface="Courier New"/>
              </a:rPr>
              <a:t>oAnimal{  </a:t>
            </a:r>
            <a:r>
              <a:rPr sz="3600" dirty="0">
                <a:solidFill>
                  <a:srgbClr val="E27039"/>
                </a:solidFill>
                <a:latin typeface="Courier New"/>
                <a:cs typeface="Courier New"/>
              </a:rPr>
              <a:t>boolean</a:t>
            </a:r>
            <a:r>
              <a:rPr sz="3600" spc="-90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brain;  </a:t>
            </a:r>
            <a:r>
              <a:rPr sz="3600" dirty="0">
                <a:solidFill>
                  <a:srgbClr val="E27039"/>
                </a:solidFill>
                <a:latin typeface="Courier New"/>
                <a:cs typeface="Courier New"/>
              </a:rPr>
              <a:t>int</a:t>
            </a:r>
            <a:r>
              <a:rPr sz="3600" spc="-95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legs;</a:t>
            </a:r>
            <a:endParaRPr sz="3600" dirty="0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789940"/>
            <a:r>
              <a:rPr sz="3600" dirty="0">
                <a:latin typeface="Courier New"/>
                <a:cs typeface="Courier New"/>
              </a:rPr>
              <a:t>oAnimal(){</a:t>
            </a:r>
            <a:endParaRPr lang="en-US" sz="3600" dirty="0">
              <a:latin typeface="Courier New"/>
              <a:cs typeface="Courier New"/>
            </a:endParaRPr>
          </a:p>
          <a:p>
            <a:pPr marL="788988">
              <a:tabLst>
                <a:tab pos="1298575" algn="l"/>
              </a:tabLst>
            </a:pPr>
            <a:r>
              <a:rPr lang="en-US" sz="3600" spc="-5" dirty="0">
                <a:latin typeface="Courier New"/>
                <a:cs typeface="Courier New"/>
              </a:rPr>
              <a:t>	</a:t>
            </a:r>
            <a:r>
              <a:rPr lang="mr-IN" sz="3600" spc="-5" dirty="0" err="1">
                <a:latin typeface="Courier New"/>
                <a:cs typeface="Courier New"/>
              </a:rPr>
              <a:t>brain</a:t>
            </a:r>
            <a:r>
              <a:rPr lang="mr-IN" sz="3600" spc="-5" dirty="0">
                <a:latin typeface="Courier New"/>
                <a:cs typeface="Courier New"/>
              </a:rPr>
              <a:t> </a:t>
            </a:r>
            <a:r>
              <a:rPr lang="mr-IN" sz="3600" dirty="0">
                <a:latin typeface="Courier New"/>
                <a:cs typeface="Courier New"/>
              </a:rPr>
              <a:t>= </a:t>
            </a:r>
            <a:r>
              <a:rPr lang="en-US" sz="3600" dirty="0">
                <a:solidFill>
                  <a:srgbClr val="71A7C2"/>
                </a:solidFill>
                <a:latin typeface="Courier New"/>
                <a:cs typeface="Courier New"/>
              </a:rPr>
              <a:t>tru</a:t>
            </a:r>
            <a:r>
              <a:rPr lang="en-US" sz="3600" spc="-5" dirty="0">
                <a:solidFill>
                  <a:srgbClr val="71A7C2"/>
                </a:solidFill>
                <a:latin typeface="Courier New"/>
                <a:cs typeface="Courier New"/>
              </a:rPr>
              <a:t>e</a:t>
            </a:r>
            <a:r>
              <a:rPr lang="en-US" sz="3600" dirty="0">
                <a:latin typeface="Courier New"/>
                <a:cs typeface="Courier New"/>
              </a:rPr>
              <a:t>;</a:t>
            </a:r>
          </a:p>
          <a:p>
            <a:pPr marL="788988">
              <a:tabLst>
                <a:tab pos="1298575" algn="l"/>
              </a:tabLst>
            </a:pPr>
            <a:r>
              <a:rPr lang="en-US" sz="3600" spc="-5" dirty="0">
                <a:latin typeface="Courier New"/>
                <a:cs typeface="Courier New"/>
              </a:rPr>
              <a:t>	</a:t>
            </a:r>
            <a:r>
              <a:rPr lang="mr-IN" sz="3600" spc="-5" dirty="0" err="1">
                <a:latin typeface="Courier New"/>
                <a:cs typeface="Courier New"/>
              </a:rPr>
              <a:t>legs</a:t>
            </a:r>
            <a:r>
              <a:rPr lang="mr-IN" sz="3600" spc="-5" dirty="0">
                <a:latin typeface="Courier New"/>
                <a:cs typeface="Courier New"/>
              </a:rPr>
              <a:t> </a:t>
            </a:r>
            <a:r>
              <a:rPr lang="mr-IN" sz="3600" dirty="0">
                <a:latin typeface="Courier New"/>
                <a:cs typeface="Courier New"/>
              </a:rPr>
              <a:t>=</a:t>
            </a:r>
            <a:r>
              <a:rPr lang="mr-IN" sz="3600" spc="-85" dirty="0">
                <a:latin typeface="Courier New"/>
                <a:cs typeface="Courier New"/>
              </a:rPr>
              <a:t> </a:t>
            </a:r>
            <a:r>
              <a:rPr lang="mr-IN" sz="3600" spc="-5" dirty="0">
                <a:latin typeface="Courier New"/>
                <a:cs typeface="Courier New"/>
              </a:rPr>
              <a:t>0;</a:t>
            </a:r>
            <a:endParaRPr lang="en-US" sz="3600" spc="-5" dirty="0">
              <a:latin typeface="Courier New"/>
              <a:cs typeface="Courier New"/>
            </a:endParaRPr>
          </a:p>
          <a:p>
            <a:pPr marL="548640"/>
            <a:r>
              <a:rPr lang="en-US" sz="36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ourier New"/>
                <a:cs typeface="Courier New"/>
              </a:rPr>
              <a:t>}</a:t>
            </a:r>
            <a:endParaRPr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1446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225BB5-34F5-1243-BAC3-DDD0FA2F35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Built-in Trigonometry Functions</a:t>
            </a:r>
          </a:p>
          <a:p>
            <a:pPr lvl="1" algn="ctr"/>
            <a:r>
              <a:rPr lang="en-US" u="none" dirty="0">
                <a:hlinkClick r:id="rId2"/>
              </a:rPr>
              <a:t>acos()</a:t>
            </a:r>
            <a:r>
              <a:rPr lang="en-US" u="none" dirty="0"/>
              <a:t> / </a:t>
            </a:r>
            <a:r>
              <a:rPr lang="en-US" u="none" dirty="0">
                <a:hlinkClick r:id="rId3"/>
              </a:rPr>
              <a:t>asin()</a:t>
            </a:r>
            <a:r>
              <a:rPr lang="en-US" u="none" dirty="0"/>
              <a:t> / </a:t>
            </a:r>
            <a:r>
              <a:rPr lang="en-US" u="none" dirty="0">
                <a:hlinkClick r:id="rId4"/>
              </a:rPr>
              <a:t>atan()</a:t>
            </a:r>
            <a:r>
              <a:rPr lang="en-US" u="none" dirty="0"/>
              <a:t> / </a:t>
            </a:r>
            <a:r>
              <a:rPr lang="en-US" u="none" dirty="0">
                <a:hlinkClick r:id="rId5"/>
              </a:rPr>
              <a:t>atan2()</a:t>
            </a:r>
            <a:endParaRPr lang="en-US" dirty="0"/>
          </a:p>
          <a:p>
            <a:pPr lvl="1" algn="ctr"/>
            <a:r>
              <a:rPr lang="en-US" u="none" dirty="0">
                <a:hlinkClick r:id="rId6"/>
              </a:rPr>
              <a:t>degrees()</a:t>
            </a:r>
            <a:r>
              <a:rPr lang="en-US" u="none" dirty="0"/>
              <a:t> / </a:t>
            </a:r>
            <a:r>
              <a:rPr lang="en-US" u="none" dirty="0">
                <a:hlinkClick r:id="rId7"/>
              </a:rPr>
              <a:t>radians()</a:t>
            </a:r>
            <a:endParaRPr lang="en-US" u="none" dirty="0"/>
          </a:p>
          <a:p>
            <a:pPr lvl="1" algn="ctr"/>
            <a:r>
              <a:rPr lang="en-US" dirty="0">
                <a:hlinkClick r:id="rId8"/>
              </a:rPr>
              <a:t>cos()</a:t>
            </a:r>
            <a:r>
              <a:rPr lang="en-US" dirty="0"/>
              <a:t> / </a:t>
            </a:r>
            <a:r>
              <a:rPr lang="en-US" u="none" dirty="0">
                <a:hlinkClick r:id="rId9"/>
              </a:rPr>
              <a:t>sin()</a:t>
            </a:r>
            <a:r>
              <a:rPr lang="en-US" u="none" dirty="0"/>
              <a:t> / </a:t>
            </a:r>
            <a:r>
              <a:rPr lang="en-US" u="none" dirty="0">
                <a:hlinkClick r:id="rId10"/>
              </a:rPr>
              <a:t>tan()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5028A-89CE-0F42-99DA-9D2F3F8D824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8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A9BEDC-E1FE-5A49-8815-8B6336F4DD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Built-in </a:t>
            </a:r>
            <a:r>
              <a:rPr lang="en-US" dirty="0" err="1"/>
              <a:t>Calcuation</a:t>
            </a:r>
            <a:r>
              <a:rPr lang="en-US" dirty="0"/>
              <a:t> Functions</a:t>
            </a:r>
          </a:p>
          <a:p>
            <a:pPr algn="ctr"/>
            <a:r>
              <a:rPr lang="en-US" dirty="0"/>
              <a:t>Calculation</a:t>
            </a:r>
          </a:p>
          <a:p>
            <a:pPr lvl="1" algn="ctr"/>
            <a:r>
              <a:rPr lang="en-US" dirty="0">
                <a:hlinkClick r:id="rId2"/>
              </a:rPr>
              <a:t>max()</a:t>
            </a:r>
            <a:r>
              <a:rPr lang="en-US" dirty="0"/>
              <a:t> / </a:t>
            </a:r>
            <a:r>
              <a:rPr lang="en-US" dirty="0">
                <a:hlinkClick r:id="rId3"/>
              </a:rPr>
              <a:t>min() </a:t>
            </a:r>
            <a:endParaRPr lang="en-US" dirty="0"/>
          </a:p>
          <a:p>
            <a:pPr lvl="1" algn="ctr"/>
            <a:r>
              <a:rPr lang="en-US" u="none" dirty="0">
                <a:hlinkClick r:id="rId4"/>
              </a:rPr>
              <a:t>abs()</a:t>
            </a:r>
            <a:r>
              <a:rPr lang="en-US" u="none" dirty="0"/>
              <a:t> / </a:t>
            </a:r>
            <a:r>
              <a:rPr lang="en-US" u="none" dirty="0">
                <a:hlinkClick r:id="rId5"/>
              </a:rPr>
              <a:t>ceil()</a:t>
            </a:r>
            <a:r>
              <a:rPr lang="en-US" u="none" dirty="0"/>
              <a:t> / </a:t>
            </a:r>
            <a:r>
              <a:rPr lang="en-US" u="none" dirty="0">
                <a:hlinkClick r:id="rId6"/>
              </a:rPr>
              <a:t>constrain()</a:t>
            </a:r>
            <a:r>
              <a:rPr lang="en-US" u="none" dirty="0"/>
              <a:t> / </a:t>
            </a:r>
            <a:r>
              <a:rPr lang="en-US" dirty="0">
                <a:hlinkClick r:id="rId7"/>
              </a:rPr>
              <a:t>floor()</a:t>
            </a:r>
            <a:r>
              <a:rPr lang="en-US" dirty="0"/>
              <a:t> / </a:t>
            </a:r>
            <a:r>
              <a:rPr lang="en-US" dirty="0">
                <a:hlinkClick r:id="rId8"/>
              </a:rPr>
              <a:t>round()</a:t>
            </a:r>
            <a:endParaRPr lang="en-US" u="none" dirty="0"/>
          </a:p>
          <a:p>
            <a:pPr lvl="1" algn="ctr"/>
            <a:r>
              <a:rPr lang="en-US" dirty="0">
                <a:hlinkClick r:id="rId9"/>
              </a:rPr>
              <a:t>lerp()</a:t>
            </a:r>
            <a:r>
              <a:rPr lang="en-US" dirty="0"/>
              <a:t> / </a:t>
            </a:r>
            <a:r>
              <a:rPr lang="en-US" dirty="0">
                <a:hlinkClick r:id="rId10"/>
              </a:rPr>
              <a:t>map()</a:t>
            </a:r>
            <a:r>
              <a:rPr lang="en-US" dirty="0"/>
              <a:t> / </a:t>
            </a:r>
            <a:r>
              <a:rPr lang="en-US" dirty="0">
                <a:hlinkClick r:id="rId11"/>
              </a:rPr>
              <a:t>norm()</a:t>
            </a:r>
            <a:r>
              <a:rPr lang="en-US" dirty="0">
                <a:hlinkClick r:id="rId10"/>
              </a:rPr>
              <a:t> </a:t>
            </a:r>
            <a:endParaRPr lang="en-US" dirty="0"/>
          </a:p>
          <a:p>
            <a:pPr lvl="1" algn="ctr"/>
            <a:r>
              <a:rPr lang="en-US" u="none" dirty="0">
                <a:hlinkClick r:id="rId12"/>
              </a:rPr>
              <a:t>dist()</a:t>
            </a:r>
            <a:r>
              <a:rPr lang="en-US" u="none" dirty="0"/>
              <a:t> / </a:t>
            </a:r>
            <a:r>
              <a:rPr lang="en-US" dirty="0">
                <a:hlinkClick r:id="rId13"/>
              </a:rPr>
              <a:t>mag()</a:t>
            </a:r>
            <a:r>
              <a:rPr lang="en-US" dirty="0"/>
              <a:t> </a:t>
            </a:r>
            <a:endParaRPr lang="en-US" u="none" dirty="0"/>
          </a:p>
          <a:p>
            <a:pPr lvl="1" algn="ctr"/>
            <a:r>
              <a:rPr lang="en-US" u="none" dirty="0">
                <a:hlinkClick r:id="rId14"/>
              </a:rPr>
              <a:t>exp()</a:t>
            </a:r>
            <a:r>
              <a:rPr lang="en-US" u="none" dirty="0"/>
              <a:t> / </a:t>
            </a:r>
            <a:r>
              <a:rPr lang="en-US" u="none" dirty="0">
                <a:hlinkClick r:id="rId15"/>
              </a:rPr>
              <a:t>log()</a:t>
            </a:r>
            <a:r>
              <a:rPr lang="en-US" u="none" dirty="0"/>
              <a:t> / </a:t>
            </a:r>
            <a:r>
              <a:rPr lang="en-US" u="none" dirty="0">
                <a:hlinkClick r:id="rId16"/>
              </a:rPr>
              <a:t>pow()</a:t>
            </a:r>
            <a:r>
              <a:rPr lang="en-US" u="none" dirty="0"/>
              <a:t> / </a:t>
            </a:r>
            <a:r>
              <a:rPr lang="en-US" u="none" dirty="0">
                <a:hlinkClick r:id="rId17"/>
              </a:rPr>
              <a:t>sq()</a:t>
            </a:r>
            <a:r>
              <a:rPr lang="en-US" u="none" dirty="0"/>
              <a:t> / </a:t>
            </a:r>
            <a:r>
              <a:rPr lang="en-US" u="none" dirty="0">
                <a:hlinkClick r:id="rId18"/>
              </a:rPr>
              <a:t>sqrt()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0EC19-1004-604F-BC46-5D2350385BB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4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DED7C2-1EFC-E64F-9229-A7D4029949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Map Function</a:t>
            </a:r>
          </a:p>
          <a:p>
            <a:pPr lvl="1"/>
            <a:r>
              <a:rPr lang="en-US" dirty="0"/>
              <a:t>map( 5, 2, 8, 0, 100 )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Constrain Function</a:t>
            </a:r>
          </a:p>
          <a:p>
            <a:pPr lvl="1"/>
            <a:r>
              <a:rPr lang="en-US" dirty="0"/>
              <a:t>constrain( 10, 2, 8 )</a:t>
            </a:r>
          </a:p>
          <a:p>
            <a:endParaRPr lang="en-US" dirty="0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A9CF039B-A490-D345-84C6-92EC9D6CC14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1F8EA-603D-6146-A96B-63F134107B07}"/>
              </a:ext>
            </a:extLst>
          </p:cNvPr>
          <p:cNvSpPr txBox="1"/>
          <p:nvPr/>
        </p:nvSpPr>
        <p:spPr>
          <a:xfrm>
            <a:off x="4786846" y="3402767"/>
            <a:ext cx="12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73FCF-6212-8B41-9929-39C3CF84AC23}"/>
              </a:ext>
            </a:extLst>
          </p:cNvPr>
          <p:cNvSpPr txBox="1"/>
          <p:nvPr/>
        </p:nvSpPr>
        <p:spPr>
          <a:xfrm>
            <a:off x="6021286" y="3425252"/>
            <a:ext cx="12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CFBAD-C465-BA42-83E3-A3401843E702}"/>
              </a:ext>
            </a:extLst>
          </p:cNvPr>
          <p:cNvSpPr txBox="1"/>
          <p:nvPr/>
        </p:nvSpPr>
        <p:spPr>
          <a:xfrm>
            <a:off x="7506639" y="3429000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range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393698-8918-8F43-862D-86BCAB9800D6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506639" y="3097967"/>
            <a:ext cx="704552" cy="33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937457-B9BE-5743-87FB-07F5DBBEFDBA}"/>
              </a:ext>
            </a:extLst>
          </p:cNvPr>
          <p:cNvCxnSpPr>
            <a:cxnSpLocks/>
          </p:cNvCxnSpPr>
          <p:nvPr/>
        </p:nvCxnSpPr>
        <p:spPr>
          <a:xfrm flipV="1">
            <a:off x="8211191" y="3059668"/>
            <a:ext cx="187261" cy="3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A026D4-8943-3544-A4F6-7647D7DAC7A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404066" y="3055920"/>
            <a:ext cx="470411" cy="34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F1A236-2751-1049-AF5F-F9ADDA545FB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652902" y="3059668"/>
            <a:ext cx="266723" cy="36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FE509-EA86-7541-A66E-D063D2D7D9D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422695" y="3067576"/>
            <a:ext cx="230207" cy="35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0CF561-6221-DC42-B7F3-8BB73A805F34}"/>
              </a:ext>
            </a:extLst>
          </p:cNvPr>
          <p:cNvCxnSpPr/>
          <p:nvPr/>
        </p:nvCxnSpPr>
        <p:spPr>
          <a:xfrm>
            <a:off x="10810030" y="3311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49FC59-1936-3A4B-8130-C10F26657C40}"/>
              </a:ext>
            </a:extLst>
          </p:cNvPr>
          <p:cNvCxnSpPr>
            <a:cxnSpLocks/>
          </p:cNvCxnSpPr>
          <p:nvPr/>
        </p:nvCxnSpPr>
        <p:spPr>
          <a:xfrm flipV="1">
            <a:off x="10810030" y="31207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9919CC-9E2B-3D4D-A190-074BEAC7312B}"/>
              </a:ext>
            </a:extLst>
          </p:cNvPr>
          <p:cNvCxnSpPr>
            <a:cxnSpLocks/>
          </p:cNvCxnSpPr>
          <p:nvPr/>
        </p:nvCxnSpPr>
        <p:spPr>
          <a:xfrm flipV="1">
            <a:off x="13400830" y="31207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AC7BCCC-F65F-064B-8950-8D6955332FB3}"/>
              </a:ext>
            </a:extLst>
          </p:cNvPr>
          <p:cNvSpPr/>
          <p:nvPr/>
        </p:nvSpPr>
        <p:spPr>
          <a:xfrm>
            <a:off x="12029230" y="3215950"/>
            <a:ext cx="1524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665EF8-AD8B-184B-BFE1-5F672120B27D}"/>
              </a:ext>
            </a:extLst>
          </p:cNvPr>
          <p:cNvSpPr txBox="1"/>
          <p:nvPr/>
        </p:nvSpPr>
        <p:spPr>
          <a:xfrm>
            <a:off x="10813144" y="2745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C814C-A2C3-4D45-B8A2-CEED4C9F54CA}"/>
              </a:ext>
            </a:extLst>
          </p:cNvPr>
          <p:cNvSpPr txBox="1"/>
          <p:nvPr/>
        </p:nvSpPr>
        <p:spPr>
          <a:xfrm>
            <a:off x="13099144" y="2745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93E4AF-583F-624F-9650-80855AF69651}"/>
              </a:ext>
            </a:extLst>
          </p:cNvPr>
          <p:cNvSpPr txBox="1"/>
          <p:nvPr/>
        </p:nvSpPr>
        <p:spPr>
          <a:xfrm>
            <a:off x="11954587" y="2745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D89E4D-3BA4-074F-B430-C2395DEE8413}"/>
              </a:ext>
            </a:extLst>
          </p:cNvPr>
          <p:cNvCxnSpPr>
            <a:cxnSpLocks/>
          </p:cNvCxnSpPr>
          <p:nvPr/>
        </p:nvCxnSpPr>
        <p:spPr>
          <a:xfrm>
            <a:off x="10228658" y="4490347"/>
            <a:ext cx="576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51250A-CB10-9D4A-BFC2-113F924575A5}"/>
              </a:ext>
            </a:extLst>
          </p:cNvPr>
          <p:cNvCxnSpPr>
            <a:cxnSpLocks/>
          </p:cNvCxnSpPr>
          <p:nvPr/>
        </p:nvCxnSpPr>
        <p:spPr>
          <a:xfrm flipV="1">
            <a:off x="10228658" y="4299847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C3A724-0221-6446-B336-EA16240231D4}"/>
              </a:ext>
            </a:extLst>
          </p:cNvPr>
          <p:cNvCxnSpPr>
            <a:cxnSpLocks/>
          </p:cNvCxnSpPr>
          <p:nvPr/>
        </p:nvCxnSpPr>
        <p:spPr>
          <a:xfrm flipV="1">
            <a:off x="15991630" y="42701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DAACD6-5688-B84E-AFEF-0435EA3B12C1}"/>
              </a:ext>
            </a:extLst>
          </p:cNvPr>
          <p:cNvSpPr/>
          <p:nvPr/>
        </p:nvSpPr>
        <p:spPr>
          <a:xfrm>
            <a:off x="13033944" y="4395097"/>
            <a:ext cx="152400" cy="1905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6E3563-41D5-5F42-A83E-A96FE328DD42}"/>
              </a:ext>
            </a:extLst>
          </p:cNvPr>
          <p:cNvSpPr txBox="1"/>
          <p:nvPr/>
        </p:nvSpPr>
        <p:spPr>
          <a:xfrm>
            <a:off x="10231772" y="3924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93B123-7356-9442-BFF2-FEA8EB01B440}"/>
              </a:ext>
            </a:extLst>
          </p:cNvPr>
          <p:cNvSpPr txBox="1"/>
          <p:nvPr/>
        </p:nvSpPr>
        <p:spPr>
          <a:xfrm>
            <a:off x="15455906" y="39246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010D5E-0CB5-E946-9DF1-4C842C9BEA7B}"/>
              </a:ext>
            </a:extLst>
          </p:cNvPr>
          <p:cNvSpPr txBox="1"/>
          <p:nvPr/>
        </p:nvSpPr>
        <p:spPr>
          <a:xfrm>
            <a:off x="12900792" y="39275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DAE97F-4842-E240-8D65-3F483B0196F7}"/>
              </a:ext>
            </a:extLst>
          </p:cNvPr>
          <p:cNvSpPr txBox="1"/>
          <p:nvPr/>
        </p:nvSpPr>
        <p:spPr>
          <a:xfrm>
            <a:off x="6418072" y="7824467"/>
            <a:ext cx="12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C6E1ED-8574-1F45-B3BA-14489C5FA6F3}"/>
              </a:ext>
            </a:extLst>
          </p:cNvPr>
          <p:cNvSpPr txBox="1"/>
          <p:nvPr/>
        </p:nvSpPr>
        <p:spPr>
          <a:xfrm>
            <a:off x="7652512" y="7846952"/>
            <a:ext cx="12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range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5D167B-63BA-D24C-8B23-F5EDD22EE89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035292" y="7477620"/>
            <a:ext cx="470411" cy="34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419B7-0474-CA47-AF9B-D04305FBBD08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8284128" y="7481368"/>
            <a:ext cx="266723" cy="36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206100-52FB-DE4D-AFBE-4CA078D266BF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8053921" y="7489276"/>
            <a:ext cx="230207" cy="35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ADB0C6-D07F-3D47-8F85-463AA1091345}"/>
              </a:ext>
            </a:extLst>
          </p:cNvPr>
          <p:cNvCxnSpPr>
            <a:cxnSpLocks/>
          </p:cNvCxnSpPr>
          <p:nvPr/>
        </p:nvCxnSpPr>
        <p:spPr>
          <a:xfrm>
            <a:off x="10914930" y="8481132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8794ECF-9A6C-D140-85AD-E30E3A8C004A}"/>
              </a:ext>
            </a:extLst>
          </p:cNvPr>
          <p:cNvCxnSpPr>
            <a:cxnSpLocks/>
          </p:cNvCxnSpPr>
          <p:nvPr/>
        </p:nvCxnSpPr>
        <p:spPr>
          <a:xfrm flipV="1">
            <a:off x="10914930" y="8290632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21D535-8B57-CC42-A6EC-5FE0805D9938}"/>
              </a:ext>
            </a:extLst>
          </p:cNvPr>
          <p:cNvCxnSpPr>
            <a:cxnSpLocks/>
          </p:cNvCxnSpPr>
          <p:nvPr/>
        </p:nvCxnSpPr>
        <p:spPr>
          <a:xfrm flipV="1">
            <a:off x="13505730" y="8290632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886A6FB-5B25-5742-AA5A-8718DC548A86}"/>
              </a:ext>
            </a:extLst>
          </p:cNvPr>
          <p:cNvSpPr/>
          <p:nvPr/>
        </p:nvSpPr>
        <p:spPr>
          <a:xfrm>
            <a:off x="13984945" y="8363397"/>
            <a:ext cx="1524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69F04-2219-724A-AF65-4E85586EBF91}"/>
              </a:ext>
            </a:extLst>
          </p:cNvPr>
          <p:cNvSpPr txBox="1"/>
          <p:nvPr/>
        </p:nvSpPr>
        <p:spPr>
          <a:xfrm>
            <a:off x="10918044" y="7915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1078AA-8014-8543-9334-E13C1EA8E3DA}"/>
              </a:ext>
            </a:extLst>
          </p:cNvPr>
          <p:cNvSpPr txBox="1"/>
          <p:nvPr/>
        </p:nvSpPr>
        <p:spPr>
          <a:xfrm>
            <a:off x="13204044" y="7915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B328B7-0D22-CB47-A0A4-26D933CE24C3}"/>
              </a:ext>
            </a:extLst>
          </p:cNvPr>
          <p:cNvSpPr txBox="1"/>
          <p:nvPr/>
        </p:nvSpPr>
        <p:spPr>
          <a:xfrm>
            <a:off x="13856674" y="79154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B9317A7-C018-244E-9F3C-5A5120F9C26B}"/>
              </a:ext>
            </a:extLst>
          </p:cNvPr>
          <p:cNvSpPr/>
          <p:nvPr/>
        </p:nvSpPr>
        <p:spPr>
          <a:xfrm>
            <a:off x="13431136" y="8385882"/>
            <a:ext cx="152400" cy="1905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82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1252-D8EF-324E-866E-5C43BE4309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 err="1"/>
              <a:t>Pvector</a:t>
            </a:r>
            <a:endParaRPr lang="en-US" dirty="0"/>
          </a:p>
          <a:p>
            <a:pPr lvl="1" algn="ctr"/>
            <a:r>
              <a:rPr lang="en-US" dirty="0"/>
              <a:t>Container for points and vectors</a:t>
            </a:r>
          </a:p>
          <a:p>
            <a:pPr lvl="1" algn="ctr"/>
            <a:r>
              <a:rPr lang="en-US" dirty="0"/>
              <a:t>Variety of functionalities—vector arithmetic, dot/cross products, normalization, and interpolation </a:t>
            </a:r>
          </a:p>
          <a:p>
            <a:pPr lvl="1" algn="ctr"/>
            <a:r>
              <a:rPr lang="en-US" dirty="0">
                <a:hlinkClick r:id="rId2"/>
              </a:rPr>
              <a:t>https://processing.org/reference/PVector.html</a:t>
            </a:r>
            <a:r>
              <a:rPr lang="en-US" dirty="0"/>
              <a:t> </a:t>
            </a:r>
          </a:p>
          <a:p>
            <a:pPr lvl="1" algn="ctr"/>
            <a:r>
              <a:rPr lang="en-US" dirty="0">
                <a:hlinkClick r:id="rId3"/>
              </a:rPr>
              <a:t>http://processing.github.io/processing-javadocs/core/processing/core/PVector.html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401F67-2F60-DF43-9F05-F7479B77F7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32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(also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FloatList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IntList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StringList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HashMap</a:t>
            </a:r>
            <a:r>
              <a:rPr lang="en-US" dirty="0"/>
              <a:t> (</a:t>
            </a:r>
            <a:r>
              <a:rPr lang="en-US" dirty="0" err="1"/>
              <a:t>dict</a:t>
            </a:r>
            <a:r>
              <a:rPr lang="en-US" dirty="0"/>
              <a:t>: also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FloatDict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IntDict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StringDict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(and anything else Java!)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E5B17C-B5D5-714B-8E64-97A9B263CE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2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D0B290-1B88-9C41-A65B-5FF9ECCEF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  <a:p>
            <a:pPr lvl="1"/>
            <a:r>
              <a:rPr lang="en-US" dirty="0"/>
              <a:t>Built in parsers for:</a:t>
            </a:r>
          </a:p>
          <a:p>
            <a:pPr lvl="1"/>
            <a:r>
              <a:rPr lang="en-US" dirty="0"/>
              <a:t>csv, </a:t>
            </a:r>
            <a:r>
              <a:rPr lang="en-US" dirty="0" err="1"/>
              <a:t>tsv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loadTable()</a:t>
            </a:r>
            <a:r>
              <a:rPr lang="en-US" dirty="0"/>
              <a:t> / </a:t>
            </a:r>
            <a:r>
              <a:rPr lang="en-US" dirty="0">
                <a:hlinkClick r:id="rId3"/>
              </a:rPr>
              <a:t>Table</a:t>
            </a:r>
            <a:r>
              <a:rPr lang="en-US" dirty="0"/>
              <a:t> / </a:t>
            </a:r>
            <a:r>
              <a:rPr lang="en-US" dirty="0">
                <a:hlinkClick r:id="rId4"/>
              </a:rPr>
              <a:t>TableRow</a:t>
            </a:r>
            <a:endParaRPr lang="en-US" dirty="0"/>
          </a:p>
          <a:p>
            <a:pPr lvl="1"/>
            <a:r>
              <a:rPr lang="en-US" dirty="0"/>
              <a:t>xml – </a:t>
            </a:r>
            <a:r>
              <a:rPr lang="en-US" dirty="0">
                <a:hlinkClick r:id="rId5"/>
              </a:rPr>
              <a:t>loadXML()</a:t>
            </a:r>
            <a:r>
              <a:rPr lang="en-US" dirty="0"/>
              <a:t> / </a:t>
            </a:r>
            <a:r>
              <a:rPr lang="en-US" dirty="0">
                <a:hlinkClick r:id="rId6"/>
              </a:rPr>
              <a:t>XML</a:t>
            </a:r>
            <a:endParaRPr lang="en-US" dirty="0"/>
          </a:p>
          <a:p>
            <a:pPr lvl="1"/>
            <a:r>
              <a:rPr lang="en-US" dirty="0" err="1"/>
              <a:t>json</a:t>
            </a:r>
            <a:r>
              <a:rPr lang="en-US" dirty="0"/>
              <a:t> – </a:t>
            </a:r>
            <a:r>
              <a:rPr lang="en-US" dirty="0" err="1">
                <a:hlinkClick r:id="rId7"/>
              </a:rPr>
              <a:t>loadJSONObject</a:t>
            </a:r>
            <a:r>
              <a:rPr lang="en-US" dirty="0">
                <a:hlinkClick r:id="rId7"/>
              </a:rPr>
              <a:t>()</a:t>
            </a:r>
            <a:r>
              <a:rPr lang="en-US" dirty="0"/>
              <a:t> / </a:t>
            </a:r>
            <a:r>
              <a:rPr lang="en-US" dirty="0" err="1">
                <a:hlinkClick r:id="rId8"/>
              </a:rPr>
              <a:t>loadJSONArray</a:t>
            </a:r>
            <a:r>
              <a:rPr lang="en-US" dirty="0">
                <a:hlinkClick r:id="rId8"/>
              </a:rPr>
              <a:t>()</a:t>
            </a:r>
            <a:r>
              <a:rPr lang="en-US" dirty="0"/>
              <a:t> / </a:t>
            </a:r>
            <a:r>
              <a:rPr lang="en-US" dirty="0" err="1">
                <a:hlinkClick r:id="rId9"/>
              </a:rPr>
              <a:t>JSONObject</a:t>
            </a:r>
            <a:r>
              <a:rPr lang="en-US" dirty="0"/>
              <a:t> / </a:t>
            </a:r>
            <a:r>
              <a:rPr lang="en-US" dirty="0" err="1">
                <a:hlinkClick r:id="rId10"/>
              </a:rPr>
              <a:t>JSONArray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87D-F992-1F4C-B2F3-D12D5E339CE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7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118451" y="3736847"/>
            <a:ext cx="6286500" cy="455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024" y="3733800"/>
            <a:ext cx="6274435" cy="4584700"/>
          </a:xfrm>
          <a:custGeom>
            <a:avLst/>
            <a:gdLst/>
            <a:ahLst/>
            <a:cxnLst/>
            <a:rect l="l" t="t" r="r" b="b"/>
            <a:pathLst>
              <a:path w="6274434" h="4584700">
                <a:moveTo>
                  <a:pt x="0" y="4584192"/>
                </a:moveTo>
                <a:lnTo>
                  <a:pt x="6274308" y="4584192"/>
                </a:lnTo>
                <a:lnTo>
                  <a:pt x="6274308" y="0"/>
                </a:lnTo>
                <a:lnTo>
                  <a:pt x="0" y="0"/>
                </a:lnTo>
                <a:lnTo>
                  <a:pt x="0" y="4584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3024" y="3733800"/>
            <a:ext cx="6274435" cy="4349268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48285">
              <a:spcBef>
                <a:spcPts val="1875"/>
              </a:spcBef>
            </a:pPr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r>
              <a:rPr sz="2400" spc="-105" dirty="0">
                <a:solidFill>
                  <a:srgbClr val="71A7C2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mouseClicked</a:t>
            </a:r>
            <a:r>
              <a:rPr sz="2400" spc="-5" dirty="0">
                <a:latin typeface="Courier New"/>
                <a:cs typeface="Courier New"/>
              </a:rPr>
              <a:t>(){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mouseButton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07952"/>
                </a:solidFill>
                <a:latin typeface="Courier New"/>
                <a:cs typeface="Courier New"/>
              </a:rPr>
              <a:t>LEFT</a:t>
            </a:r>
            <a:r>
              <a:rPr sz="2400" spc="-5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(0);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L="978535" marR="342900" indent="-364490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 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mouseButton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07952"/>
                </a:solidFill>
                <a:latin typeface="Courier New"/>
                <a:cs typeface="Courier New"/>
              </a:rPr>
              <a:t>RIGHT</a:t>
            </a:r>
            <a:r>
              <a:rPr sz="2400" spc="-5" dirty="0">
                <a:latin typeface="Courier New"/>
                <a:cs typeface="Courier New"/>
              </a:rPr>
              <a:t>)  </a:t>
            </a:r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(255);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(126);</a:t>
            </a:r>
            <a:endParaRPr sz="2400">
              <a:latin typeface="Courier New"/>
              <a:cs typeface="Courier New"/>
            </a:endParaRPr>
          </a:p>
          <a:p>
            <a:pPr marL="248285"/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Interaction: mouse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4AEBC-FE81-7048-89BB-8B076272D9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071320" y="2436621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84577" y="2436621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mousePressed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1320" y="3168141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4577" y="3168141"/>
            <a:ext cx="27692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mouseReleased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71320" y="389991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84577" y="3899915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mouseClicked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71320" y="463143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84577" y="4631435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mouseDragged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71320" y="536295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84576" y="5362955"/>
            <a:ext cx="2219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mouseMoved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71320" y="6094729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84576" y="6094729"/>
            <a:ext cx="2219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mouseWheel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71320" y="7192009"/>
            <a:ext cx="1305560" cy="149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mouseX  mouseY  pmouseX  pmouseY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Interaction:  keyboard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B4E789-85BE-574C-9B4B-E35E31F083A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4118451" y="3736847"/>
            <a:ext cx="4459224" cy="455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024" y="3733800"/>
            <a:ext cx="6274435" cy="4584700"/>
          </a:xfrm>
          <a:custGeom>
            <a:avLst/>
            <a:gdLst/>
            <a:ahLst/>
            <a:cxnLst/>
            <a:rect l="l" t="t" r="r" b="b"/>
            <a:pathLst>
              <a:path w="6274434" h="4584700">
                <a:moveTo>
                  <a:pt x="0" y="4584192"/>
                </a:moveTo>
                <a:lnTo>
                  <a:pt x="6274308" y="4584192"/>
                </a:lnTo>
                <a:lnTo>
                  <a:pt x="6274308" y="0"/>
                </a:lnTo>
                <a:lnTo>
                  <a:pt x="0" y="0"/>
                </a:lnTo>
                <a:lnTo>
                  <a:pt x="0" y="4584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3024" y="3733800"/>
            <a:ext cx="6274435" cy="4349268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614045" indent="-365760">
              <a:spcBef>
                <a:spcPts val="1875"/>
              </a:spcBef>
            </a:pPr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r>
              <a:rPr sz="2400" spc="-105" dirty="0">
                <a:solidFill>
                  <a:srgbClr val="71A7C2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keyTyped</a:t>
            </a:r>
            <a:r>
              <a:rPr sz="2400" spc="-5" dirty="0">
                <a:latin typeface="Courier New"/>
                <a:cs typeface="Courier New"/>
              </a:rPr>
              <a:t>(){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 </a:t>
            </a:r>
            <a:r>
              <a:rPr sz="2400" dirty="0">
                <a:latin typeface="Courier New"/>
                <a:cs typeface="Courier New"/>
              </a:rPr>
              <a:t>==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C4692"/>
                </a:solidFill>
                <a:latin typeface="Courier New"/>
                <a:cs typeface="Courier New"/>
              </a:rPr>
              <a:t>'b'</a:t>
            </a:r>
            <a:r>
              <a:rPr sz="2400" spc="-5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(0);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78535" marR="2170430" indent="-364490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 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C4692"/>
                </a:solidFill>
                <a:latin typeface="Courier New"/>
                <a:cs typeface="Courier New"/>
              </a:rPr>
              <a:t>'w'</a:t>
            </a:r>
            <a:r>
              <a:rPr sz="2400" spc="-5" dirty="0">
                <a:latin typeface="Courier New"/>
                <a:cs typeface="Courier New"/>
              </a:rPr>
              <a:t>)  </a:t>
            </a:r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(255);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</a:t>
            </a:r>
            <a:endParaRPr sz="2400" dirty="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(126);</a:t>
            </a:r>
            <a:endParaRPr sz="2400" dirty="0">
              <a:latin typeface="Courier New"/>
              <a:cs typeface="Courier New"/>
            </a:endParaRPr>
          </a:p>
          <a:p>
            <a:pPr marL="248285"/>
            <a:r>
              <a:rPr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84147" y="464426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97024" y="4644263"/>
            <a:ext cx="22205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keyPressed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4147" y="537578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7024" y="5375783"/>
            <a:ext cx="24034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keyReleased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4147" y="610730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7024" y="6107303"/>
            <a:ext cx="1854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keyTyped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84147" y="7204836"/>
            <a:ext cx="1854200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keyPressed  key  keyCode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98132" y="533400"/>
            <a:ext cx="9144000" cy="1108781"/>
          </a:xfrm>
        </p:spPr>
        <p:txBody>
          <a:bodyPr/>
          <a:lstStyle/>
          <a:p>
            <a:pPr algn="ctr"/>
            <a:r>
              <a:rPr lang="en-US" spc="-5" dirty="0"/>
              <a:t>animation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6165407" y="1871868"/>
            <a:ext cx="5772436" cy="78232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325094" indent="-325094" algn="l" defTabSz="1300376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975283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3412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625471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2275658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925847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3576035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223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412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600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71A7C2"/>
                </a:solidFill>
              </a:rPr>
              <a:t>void</a:t>
            </a:r>
            <a:r>
              <a:rPr lang="en-US" spc="-105" dirty="0">
                <a:solidFill>
                  <a:srgbClr val="71A7C2"/>
                </a:solidFill>
              </a:rPr>
              <a:t> </a:t>
            </a:r>
            <a:r>
              <a:rPr lang="en-US" b="1" spc="-5" dirty="0"/>
              <a:t>setup</a:t>
            </a:r>
            <a:r>
              <a:rPr lang="en-US" spc="-5" dirty="0">
                <a:solidFill>
                  <a:srgbClr val="000000"/>
                </a:solidFill>
              </a:rPr>
              <a:t>(){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000000"/>
                </a:solidFill>
              </a:rPr>
              <a:t>	...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marL="342900" indent="0">
              <a:spcBef>
                <a:spcPts val="13"/>
              </a:spcBef>
              <a:buNone/>
              <a:tabLst>
                <a:tab pos="731838" algn="l"/>
              </a:tabLst>
            </a:pPr>
            <a:endParaRPr lang="en-US" sz="5000" dirty="0">
              <a:latin typeface="Times New Roman"/>
              <a:cs typeface="Times New Roman"/>
            </a:endParaRP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71A7C2"/>
                </a:solidFill>
              </a:rPr>
              <a:t>void</a:t>
            </a:r>
            <a:r>
              <a:rPr lang="en-US" spc="-114" dirty="0">
                <a:solidFill>
                  <a:srgbClr val="71A7C2"/>
                </a:solidFill>
              </a:rPr>
              <a:t> </a:t>
            </a:r>
            <a:r>
              <a:rPr lang="en-US" b="1" spc="-5" dirty="0"/>
              <a:t>draw</a:t>
            </a:r>
            <a:r>
              <a:rPr lang="en-US" spc="-5" dirty="0">
                <a:solidFill>
                  <a:srgbClr val="000000"/>
                </a:solidFill>
              </a:rPr>
              <a:t>(){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000000"/>
                </a:solidFill>
              </a:rPr>
              <a:t>	...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marL="342900" indent="0">
              <a:buNone/>
              <a:tabLst>
                <a:tab pos="731838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71A7C2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spc="-5" dirty="0" err="1"/>
              <a:t>mousePressed</a:t>
            </a:r>
            <a:r>
              <a:rPr lang="en-US" dirty="0">
                <a:solidFill>
                  <a:srgbClr val="000000"/>
                </a:solidFill>
              </a:rPr>
              <a:t>(){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000000"/>
                </a:solidFill>
              </a:rPr>
              <a:t>	...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object 6"/>
          <p:cNvSpPr txBox="1"/>
          <p:nvPr/>
        </p:nvSpPr>
        <p:spPr>
          <a:xfrm>
            <a:off x="2194118" y="1434389"/>
            <a:ext cx="236728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200" dirty="0">
                <a:solidFill>
                  <a:srgbClr val="8F9D33"/>
                </a:solidFill>
                <a:latin typeface="Arial"/>
                <a:cs typeface="Arial"/>
              </a:rPr>
              <a:t>runs</a:t>
            </a:r>
            <a:r>
              <a:rPr sz="4200" spc="-95" dirty="0">
                <a:solidFill>
                  <a:srgbClr val="8F9D33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8F9D33"/>
                </a:solidFill>
                <a:latin typeface="Arial"/>
                <a:cs typeface="Arial"/>
              </a:rPr>
              <a:t>once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2510966" y="4229100"/>
            <a:ext cx="15074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200" spc="-5" dirty="0">
                <a:solidFill>
                  <a:srgbClr val="57509B"/>
                </a:solidFill>
                <a:latin typeface="Arial"/>
                <a:cs typeface="Arial"/>
              </a:rPr>
              <a:t>cycles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56B9F81-1945-7D48-809F-5D2181233325}"/>
              </a:ext>
            </a:extLst>
          </p:cNvPr>
          <p:cNvSpPr/>
          <p:nvPr/>
        </p:nvSpPr>
        <p:spPr>
          <a:xfrm flipH="1">
            <a:off x="2352964" y="4947235"/>
            <a:ext cx="768191" cy="1758365"/>
          </a:xfrm>
          <a:custGeom>
            <a:avLst/>
            <a:gdLst>
              <a:gd name="connsiteX0" fmla="*/ 0 w 343003"/>
              <a:gd name="connsiteY0" fmla="*/ 0 h 598889"/>
              <a:gd name="connsiteX1" fmla="*/ 57150 w 343003"/>
              <a:gd name="connsiteY1" fmla="*/ 228600 h 598889"/>
              <a:gd name="connsiteX2" fmla="*/ 76200 w 343003"/>
              <a:gd name="connsiteY2" fmla="*/ 285750 h 598889"/>
              <a:gd name="connsiteX3" fmla="*/ 133350 w 343003"/>
              <a:gd name="connsiteY3" fmla="*/ 400050 h 598889"/>
              <a:gd name="connsiteX4" fmla="*/ 152400 w 343003"/>
              <a:gd name="connsiteY4" fmla="*/ 590550 h 598889"/>
              <a:gd name="connsiteX5" fmla="*/ 228600 w 343003"/>
              <a:gd name="connsiteY5" fmla="*/ 571500 h 598889"/>
              <a:gd name="connsiteX6" fmla="*/ 304800 w 343003"/>
              <a:gd name="connsiteY6" fmla="*/ 514350 h 598889"/>
              <a:gd name="connsiteX7" fmla="*/ 342900 w 343003"/>
              <a:gd name="connsiteY7" fmla="*/ 361950 h 598889"/>
              <a:gd name="connsiteX0" fmla="*/ 0 w 877239"/>
              <a:gd name="connsiteY0" fmla="*/ 0 h 1828900"/>
              <a:gd name="connsiteX1" fmla="*/ 57150 w 877239"/>
              <a:gd name="connsiteY1" fmla="*/ 228600 h 1828900"/>
              <a:gd name="connsiteX2" fmla="*/ 76200 w 877239"/>
              <a:gd name="connsiteY2" fmla="*/ 285750 h 1828900"/>
              <a:gd name="connsiteX3" fmla="*/ 133350 w 877239"/>
              <a:gd name="connsiteY3" fmla="*/ 400050 h 1828900"/>
              <a:gd name="connsiteX4" fmla="*/ 152400 w 877239"/>
              <a:gd name="connsiteY4" fmla="*/ 590550 h 1828900"/>
              <a:gd name="connsiteX5" fmla="*/ 876300 w 877239"/>
              <a:gd name="connsiteY5" fmla="*/ 1828800 h 1828900"/>
              <a:gd name="connsiteX6" fmla="*/ 304800 w 877239"/>
              <a:gd name="connsiteY6" fmla="*/ 514350 h 1828900"/>
              <a:gd name="connsiteX7" fmla="*/ 342900 w 877239"/>
              <a:gd name="connsiteY7" fmla="*/ 361950 h 1828900"/>
              <a:gd name="connsiteX0" fmla="*/ 0 w 879359"/>
              <a:gd name="connsiteY0" fmla="*/ 0 h 2290640"/>
              <a:gd name="connsiteX1" fmla="*/ 57150 w 879359"/>
              <a:gd name="connsiteY1" fmla="*/ 228600 h 2290640"/>
              <a:gd name="connsiteX2" fmla="*/ 76200 w 879359"/>
              <a:gd name="connsiteY2" fmla="*/ 285750 h 2290640"/>
              <a:gd name="connsiteX3" fmla="*/ 133350 w 879359"/>
              <a:gd name="connsiteY3" fmla="*/ 400050 h 2290640"/>
              <a:gd name="connsiteX4" fmla="*/ 514350 w 879359"/>
              <a:gd name="connsiteY4" fmla="*/ 2209800 h 2290640"/>
              <a:gd name="connsiteX5" fmla="*/ 876300 w 879359"/>
              <a:gd name="connsiteY5" fmla="*/ 1828800 h 2290640"/>
              <a:gd name="connsiteX6" fmla="*/ 304800 w 879359"/>
              <a:gd name="connsiteY6" fmla="*/ 514350 h 2290640"/>
              <a:gd name="connsiteX7" fmla="*/ 342900 w 879359"/>
              <a:gd name="connsiteY7" fmla="*/ 361950 h 2290640"/>
              <a:gd name="connsiteX0" fmla="*/ 0 w 879209"/>
              <a:gd name="connsiteY0" fmla="*/ 0 h 2218761"/>
              <a:gd name="connsiteX1" fmla="*/ 57150 w 879209"/>
              <a:gd name="connsiteY1" fmla="*/ 228600 h 2218761"/>
              <a:gd name="connsiteX2" fmla="*/ 76200 w 879209"/>
              <a:gd name="connsiteY2" fmla="*/ 285750 h 2218761"/>
              <a:gd name="connsiteX3" fmla="*/ 228600 w 879209"/>
              <a:gd name="connsiteY3" fmla="*/ 2076450 h 2218761"/>
              <a:gd name="connsiteX4" fmla="*/ 514350 w 879209"/>
              <a:gd name="connsiteY4" fmla="*/ 2209800 h 2218761"/>
              <a:gd name="connsiteX5" fmla="*/ 876300 w 879209"/>
              <a:gd name="connsiteY5" fmla="*/ 1828800 h 2218761"/>
              <a:gd name="connsiteX6" fmla="*/ 304800 w 879209"/>
              <a:gd name="connsiteY6" fmla="*/ 514350 h 2218761"/>
              <a:gd name="connsiteX7" fmla="*/ 342900 w 879209"/>
              <a:gd name="connsiteY7" fmla="*/ 361950 h 2218761"/>
              <a:gd name="connsiteX0" fmla="*/ 0 w 879209"/>
              <a:gd name="connsiteY0" fmla="*/ 0 h 2218761"/>
              <a:gd name="connsiteX1" fmla="*/ 57150 w 879209"/>
              <a:gd name="connsiteY1" fmla="*/ 228600 h 2218761"/>
              <a:gd name="connsiteX2" fmla="*/ 76200 w 879209"/>
              <a:gd name="connsiteY2" fmla="*/ 1924050 h 2218761"/>
              <a:gd name="connsiteX3" fmla="*/ 228600 w 879209"/>
              <a:gd name="connsiteY3" fmla="*/ 2076450 h 2218761"/>
              <a:gd name="connsiteX4" fmla="*/ 514350 w 879209"/>
              <a:gd name="connsiteY4" fmla="*/ 2209800 h 2218761"/>
              <a:gd name="connsiteX5" fmla="*/ 876300 w 879209"/>
              <a:gd name="connsiteY5" fmla="*/ 1828800 h 2218761"/>
              <a:gd name="connsiteX6" fmla="*/ 304800 w 879209"/>
              <a:gd name="connsiteY6" fmla="*/ 514350 h 2218761"/>
              <a:gd name="connsiteX7" fmla="*/ 342900 w 879209"/>
              <a:gd name="connsiteY7" fmla="*/ 361950 h 2218761"/>
              <a:gd name="connsiteX0" fmla="*/ 77186 w 956395"/>
              <a:gd name="connsiteY0" fmla="*/ 0 h 2357479"/>
              <a:gd name="connsiteX1" fmla="*/ 986 w 956395"/>
              <a:gd name="connsiteY1" fmla="*/ 2266950 h 2357479"/>
              <a:gd name="connsiteX2" fmla="*/ 153386 w 956395"/>
              <a:gd name="connsiteY2" fmla="*/ 1924050 h 2357479"/>
              <a:gd name="connsiteX3" fmla="*/ 305786 w 956395"/>
              <a:gd name="connsiteY3" fmla="*/ 2076450 h 2357479"/>
              <a:gd name="connsiteX4" fmla="*/ 591536 w 956395"/>
              <a:gd name="connsiteY4" fmla="*/ 2209800 h 2357479"/>
              <a:gd name="connsiteX5" fmla="*/ 953486 w 956395"/>
              <a:gd name="connsiteY5" fmla="*/ 1828800 h 2357479"/>
              <a:gd name="connsiteX6" fmla="*/ 381986 w 956395"/>
              <a:gd name="connsiteY6" fmla="*/ 514350 h 2357479"/>
              <a:gd name="connsiteX7" fmla="*/ 420086 w 956395"/>
              <a:gd name="connsiteY7" fmla="*/ 361950 h 2357479"/>
              <a:gd name="connsiteX0" fmla="*/ 23649 w 960008"/>
              <a:gd name="connsiteY0" fmla="*/ 0 h 2418309"/>
              <a:gd name="connsiteX1" fmla="*/ 4599 w 960008"/>
              <a:gd name="connsiteY1" fmla="*/ 2324100 h 2418309"/>
              <a:gd name="connsiteX2" fmla="*/ 156999 w 960008"/>
              <a:gd name="connsiteY2" fmla="*/ 1981200 h 2418309"/>
              <a:gd name="connsiteX3" fmla="*/ 309399 w 960008"/>
              <a:gd name="connsiteY3" fmla="*/ 2133600 h 2418309"/>
              <a:gd name="connsiteX4" fmla="*/ 595149 w 960008"/>
              <a:gd name="connsiteY4" fmla="*/ 2266950 h 2418309"/>
              <a:gd name="connsiteX5" fmla="*/ 957099 w 960008"/>
              <a:gd name="connsiteY5" fmla="*/ 1885950 h 2418309"/>
              <a:gd name="connsiteX6" fmla="*/ 385599 w 960008"/>
              <a:gd name="connsiteY6" fmla="*/ 571500 h 2418309"/>
              <a:gd name="connsiteX7" fmla="*/ 423699 w 960008"/>
              <a:gd name="connsiteY7" fmla="*/ 419100 h 2418309"/>
              <a:gd name="connsiteX0" fmla="*/ 7305 w 962714"/>
              <a:gd name="connsiteY0" fmla="*/ 0 h 2438591"/>
              <a:gd name="connsiteX1" fmla="*/ 7305 w 962714"/>
              <a:gd name="connsiteY1" fmla="*/ 2343150 h 2438591"/>
              <a:gd name="connsiteX2" fmla="*/ 159705 w 962714"/>
              <a:gd name="connsiteY2" fmla="*/ 2000250 h 2438591"/>
              <a:gd name="connsiteX3" fmla="*/ 312105 w 962714"/>
              <a:gd name="connsiteY3" fmla="*/ 2152650 h 2438591"/>
              <a:gd name="connsiteX4" fmla="*/ 597855 w 962714"/>
              <a:gd name="connsiteY4" fmla="*/ 2286000 h 2438591"/>
              <a:gd name="connsiteX5" fmla="*/ 959805 w 962714"/>
              <a:gd name="connsiteY5" fmla="*/ 1905000 h 2438591"/>
              <a:gd name="connsiteX6" fmla="*/ 388305 w 962714"/>
              <a:gd name="connsiteY6" fmla="*/ 590550 h 2438591"/>
              <a:gd name="connsiteX7" fmla="*/ 426405 w 962714"/>
              <a:gd name="connsiteY7" fmla="*/ 438150 h 2438591"/>
              <a:gd name="connsiteX0" fmla="*/ 14586 w 969995"/>
              <a:gd name="connsiteY0" fmla="*/ 0 h 2438591"/>
              <a:gd name="connsiteX1" fmla="*/ 14586 w 969995"/>
              <a:gd name="connsiteY1" fmla="*/ 2343150 h 2438591"/>
              <a:gd name="connsiteX2" fmla="*/ 166986 w 969995"/>
              <a:gd name="connsiteY2" fmla="*/ 2000250 h 2438591"/>
              <a:gd name="connsiteX3" fmla="*/ 319386 w 969995"/>
              <a:gd name="connsiteY3" fmla="*/ 2152650 h 2438591"/>
              <a:gd name="connsiteX4" fmla="*/ 605136 w 969995"/>
              <a:gd name="connsiteY4" fmla="*/ 2286000 h 2438591"/>
              <a:gd name="connsiteX5" fmla="*/ 967086 w 969995"/>
              <a:gd name="connsiteY5" fmla="*/ 1905000 h 2438591"/>
              <a:gd name="connsiteX6" fmla="*/ 395586 w 969995"/>
              <a:gd name="connsiteY6" fmla="*/ 590550 h 2438591"/>
              <a:gd name="connsiteX7" fmla="*/ 433686 w 969995"/>
              <a:gd name="connsiteY7" fmla="*/ 438150 h 2438591"/>
              <a:gd name="connsiteX0" fmla="*/ 9958 w 965367"/>
              <a:gd name="connsiteY0" fmla="*/ 0 h 2438591"/>
              <a:gd name="connsiteX1" fmla="*/ 9958 w 965367"/>
              <a:gd name="connsiteY1" fmla="*/ 2343150 h 2438591"/>
              <a:gd name="connsiteX2" fmla="*/ 162358 w 965367"/>
              <a:gd name="connsiteY2" fmla="*/ 2000250 h 2438591"/>
              <a:gd name="connsiteX3" fmla="*/ 314758 w 965367"/>
              <a:gd name="connsiteY3" fmla="*/ 2152650 h 2438591"/>
              <a:gd name="connsiteX4" fmla="*/ 600508 w 965367"/>
              <a:gd name="connsiteY4" fmla="*/ 2286000 h 2438591"/>
              <a:gd name="connsiteX5" fmla="*/ 962458 w 965367"/>
              <a:gd name="connsiteY5" fmla="*/ 1905000 h 2438591"/>
              <a:gd name="connsiteX6" fmla="*/ 390958 w 965367"/>
              <a:gd name="connsiteY6" fmla="*/ 590550 h 2438591"/>
              <a:gd name="connsiteX7" fmla="*/ 429058 w 965367"/>
              <a:gd name="connsiteY7" fmla="*/ 438150 h 2438591"/>
              <a:gd name="connsiteX0" fmla="*/ 80069 w 1035478"/>
              <a:gd name="connsiteY0" fmla="*/ 0 h 2336077"/>
              <a:gd name="connsiteX1" fmla="*/ 3869 w 1035478"/>
              <a:gd name="connsiteY1" fmla="*/ 2228850 h 2336077"/>
              <a:gd name="connsiteX2" fmla="*/ 232469 w 1035478"/>
              <a:gd name="connsiteY2" fmla="*/ 2000250 h 2336077"/>
              <a:gd name="connsiteX3" fmla="*/ 384869 w 1035478"/>
              <a:gd name="connsiteY3" fmla="*/ 2152650 h 2336077"/>
              <a:gd name="connsiteX4" fmla="*/ 670619 w 1035478"/>
              <a:gd name="connsiteY4" fmla="*/ 2286000 h 2336077"/>
              <a:gd name="connsiteX5" fmla="*/ 1032569 w 1035478"/>
              <a:gd name="connsiteY5" fmla="*/ 1905000 h 2336077"/>
              <a:gd name="connsiteX6" fmla="*/ 461069 w 1035478"/>
              <a:gd name="connsiteY6" fmla="*/ 590550 h 2336077"/>
              <a:gd name="connsiteX7" fmla="*/ 499169 w 1035478"/>
              <a:gd name="connsiteY7" fmla="*/ 438150 h 2336077"/>
              <a:gd name="connsiteX0" fmla="*/ 86685 w 1042094"/>
              <a:gd name="connsiteY0" fmla="*/ 0 h 2469790"/>
              <a:gd name="connsiteX1" fmla="*/ 10485 w 1042094"/>
              <a:gd name="connsiteY1" fmla="*/ 2228850 h 2469790"/>
              <a:gd name="connsiteX2" fmla="*/ 372435 w 1042094"/>
              <a:gd name="connsiteY2" fmla="*/ 2400300 h 2469790"/>
              <a:gd name="connsiteX3" fmla="*/ 391485 w 1042094"/>
              <a:gd name="connsiteY3" fmla="*/ 2152650 h 2469790"/>
              <a:gd name="connsiteX4" fmla="*/ 677235 w 1042094"/>
              <a:gd name="connsiteY4" fmla="*/ 2286000 h 2469790"/>
              <a:gd name="connsiteX5" fmla="*/ 1039185 w 1042094"/>
              <a:gd name="connsiteY5" fmla="*/ 1905000 h 2469790"/>
              <a:gd name="connsiteX6" fmla="*/ 467685 w 1042094"/>
              <a:gd name="connsiteY6" fmla="*/ 590550 h 2469790"/>
              <a:gd name="connsiteX7" fmla="*/ 505785 w 1042094"/>
              <a:gd name="connsiteY7" fmla="*/ 438150 h 2469790"/>
              <a:gd name="connsiteX0" fmla="*/ 86685 w 1042123"/>
              <a:gd name="connsiteY0" fmla="*/ 0 h 2462028"/>
              <a:gd name="connsiteX1" fmla="*/ 10485 w 1042123"/>
              <a:gd name="connsiteY1" fmla="*/ 2228850 h 2462028"/>
              <a:gd name="connsiteX2" fmla="*/ 372435 w 1042123"/>
              <a:gd name="connsiteY2" fmla="*/ 2400300 h 2462028"/>
              <a:gd name="connsiteX3" fmla="*/ 677235 w 1042123"/>
              <a:gd name="connsiteY3" fmla="*/ 2286000 h 2462028"/>
              <a:gd name="connsiteX4" fmla="*/ 1039185 w 1042123"/>
              <a:gd name="connsiteY4" fmla="*/ 1905000 h 2462028"/>
              <a:gd name="connsiteX5" fmla="*/ 467685 w 1042123"/>
              <a:gd name="connsiteY5" fmla="*/ 590550 h 2462028"/>
              <a:gd name="connsiteX6" fmla="*/ 505785 w 1042123"/>
              <a:gd name="connsiteY6" fmla="*/ 438150 h 2462028"/>
              <a:gd name="connsiteX0" fmla="*/ 86685 w 1043069"/>
              <a:gd name="connsiteY0" fmla="*/ 91137 h 2553165"/>
              <a:gd name="connsiteX1" fmla="*/ 10485 w 1043069"/>
              <a:gd name="connsiteY1" fmla="*/ 2319987 h 2553165"/>
              <a:gd name="connsiteX2" fmla="*/ 372435 w 1043069"/>
              <a:gd name="connsiteY2" fmla="*/ 2491437 h 2553165"/>
              <a:gd name="connsiteX3" fmla="*/ 677235 w 1043069"/>
              <a:gd name="connsiteY3" fmla="*/ 2377137 h 2553165"/>
              <a:gd name="connsiteX4" fmla="*/ 1039185 w 1043069"/>
              <a:gd name="connsiteY4" fmla="*/ 1996137 h 2553165"/>
              <a:gd name="connsiteX5" fmla="*/ 886785 w 1043069"/>
              <a:gd name="connsiteY5" fmla="*/ 14937 h 2553165"/>
              <a:gd name="connsiteX6" fmla="*/ 505785 w 1043069"/>
              <a:gd name="connsiteY6" fmla="*/ 529287 h 2553165"/>
              <a:gd name="connsiteX0" fmla="*/ 86685 w 1043069"/>
              <a:gd name="connsiteY0" fmla="*/ 113373 h 2575401"/>
              <a:gd name="connsiteX1" fmla="*/ 10485 w 1043069"/>
              <a:gd name="connsiteY1" fmla="*/ 2342223 h 2575401"/>
              <a:gd name="connsiteX2" fmla="*/ 372435 w 1043069"/>
              <a:gd name="connsiteY2" fmla="*/ 2513673 h 2575401"/>
              <a:gd name="connsiteX3" fmla="*/ 677235 w 1043069"/>
              <a:gd name="connsiteY3" fmla="*/ 2399373 h 2575401"/>
              <a:gd name="connsiteX4" fmla="*/ 1039185 w 1043069"/>
              <a:gd name="connsiteY4" fmla="*/ 2018373 h 2575401"/>
              <a:gd name="connsiteX5" fmla="*/ 886785 w 1043069"/>
              <a:gd name="connsiteY5" fmla="*/ 37173 h 2575401"/>
              <a:gd name="connsiteX6" fmla="*/ 372435 w 1043069"/>
              <a:gd name="connsiteY6" fmla="*/ 75273 h 2575401"/>
              <a:gd name="connsiteX0" fmla="*/ 86685 w 1046825"/>
              <a:gd name="connsiteY0" fmla="*/ 38100 h 2500128"/>
              <a:gd name="connsiteX1" fmla="*/ 10485 w 1046825"/>
              <a:gd name="connsiteY1" fmla="*/ 2266950 h 2500128"/>
              <a:gd name="connsiteX2" fmla="*/ 372435 w 1046825"/>
              <a:gd name="connsiteY2" fmla="*/ 2438400 h 2500128"/>
              <a:gd name="connsiteX3" fmla="*/ 677235 w 1046825"/>
              <a:gd name="connsiteY3" fmla="*/ 2324100 h 2500128"/>
              <a:gd name="connsiteX4" fmla="*/ 1039185 w 1046825"/>
              <a:gd name="connsiteY4" fmla="*/ 1943100 h 2500128"/>
              <a:gd name="connsiteX5" fmla="*/ 943935 w 1046825"/>
              <a:gd name="connsiteY5" fmla="*/ 342900 h 2500128"/>
              <a:gd name="connsiteX6" fmla="*/ 372435 w 1046825"/>
              <a:gd name="connsiteY6" fmla="*/ 0 h 2500128"/>
              <a:gd name="connsiteX0" fmla="*/ 89587 w 1049727"/>
              <a:gd name="connsiteY0" fmla="*/ 38100 h 2500128"/>
              <a:gd name="connsiteX1" fmla="*/ 13387 w 1049727"/>
              <a:gd name="connsiteY1" fmla="*/ 2266950 h 2500128"/>
              <a:gd name="connsiteX2" fmla="*/ 375337 w 1049727"/>
              <a:gd name="connsiteY2" fmla="*/ 2438400 h 2500128"/>
              <a:gd name="connsiteX3" fmla="*/ 680137 w 1049727"/>
              <a:gd name="connsiteY3" fmla="*/ 2324100 h 2500128"/>
              <a:gd name="connsiteX4" fmla="*/ 1042087 w 1049727"/>
              <a:gd name="connsiteY4" fmla="*/ 1943100 h 2500128"/>
              <a:gd name="connsiteX5" fmla="*/ 946837 w 1049727"/>
              <a:gd name="connsiteY5" fmla="*/ 342900 h 2500128"/>
              <a:gd name="connsiteX6" fmla="*/ 375337 w 1049727"/>
              <a:gd name="connsiteY6" fmla="*/ 0 h 2500128"/>
              <a:gd name="connsiteX0" fmla="*/ 72807 w 1032947"/>
              <a:gd name="connsiteY0" fmla="*/ 38100 h 2450287"/>
              <a:gd name="connsiteX1" fmla="*/ 15657 w 1032947"/>
              <a:gd name="connsiteY1" fmla="*/ 2076450 h 2450287"/>
              <a:gd name="connsiteX2" fmla="*/ 358557 w 1032947"/>
              <a:gd name="connsiteY2" fmla="*/ 2438400 h 2450287"/>
              <a:gd name="connsiteX3" fmla="*/ 663357 w 1032947"/>
              <a:gd name="connsiteY3" fmla="*/ 2324100 h 2450287"/>
              <a:gd name="connsiteX4" fmla="*/ 1025307 w 1032947"/>
              <a:gd name="connsiteY4" fmla="*/ 1943100 h 2450287"/>
              <a:gd name="connsiteX5" fmla="*/ 930057 w 1032947"/>
              <a:gd name="connsiteY5" fmla="*/ 342900 h 2450287"/>
              <a:gd name="connsiteX6" fmla="*/ 358557 w 1032947"/>
              <a:gd name="connsiteY6" fmla="*/ 0 h 2450287"/>
              <a:gd name="connsiteX0" fmla="*/ 72807 w 1032947"/>
              <a:gd name="connsiteY0" fmla="*/ 38100 h 2450287"/>
              <a:gd name="connsiteX1" fmla="*/ 15657 w 1032947"/>
              <a:gd name="connsiteY1" fmla="*/ 2076450 h 2450287"/>
              <a:gd name="connsiteX2" fmla="*/ 358557 w 1032947"/>
              <a:gd name="connsiteY2" fmla="*/ 2438400 h 2450287"/>
              <a:gd name="connsiteX3" fmla="*/ 663357 w 1032947"/>
              <a:gd name="connsiteY3" fmla="*/ 2324100 h 2450287"/>
              <a:gd name="connsiteX4" fmla="*/ 1025307 w 1032947"/>
              <a:gd name="connsiteY4" fmla="*/ 1943100 h 2450287"/>
              <a:gd name="connsiteX5" fmla="*/ 930057 w 1032947"/>
              <a:gd name="connsiteY5" fmla="*/ 342900 h 2450287"/>
              <a:gd name="connsiteX6" fmla="*/ 358557 w 1032947"/>
              <a:gd name="connsiteY6" fmla="*/ 0 h 2450287"/>
              <a:gd name="connsiteX0" fmla="*/ 72807 w 1032947"/>
              <a:gd name="connsiteY0" fmla="*/ 38100 h 2450287"/>
              <a:gd name="connsiteX1" fmla="*/ 15657 w 1032947"/>
              <a:gd name="connsiteY1" fmla="*/ 2076450 h 2450287"/>
              <a:gd name="connsiteX2" fmla="*/ 358557 w 1032947"/>
              <a:gd name="connsiteY2" fmla="*/ 2438400 h 2450287"/>
              <a:gd name="connsiteX3" fmla="*/ 663357 w 1032947"/>
              <a:gd name="connsiteY3" fmla="*/ 2324100 h 2450287"/>
              <a:gd name="connsiteX4" fmla="*/ 1025307 w 1032947"/>
              <a:gd name="connsiteY4" fmla="*/ 1943100 h 2450287"/>
              <a:gd name="connsiteX5" fmla="*/ 930057 w 1032947"/>
              <a:gd name="connsiteY5" fmla="*/ 342900 h 2450287"/>
              <a:gd name="connsiteX6" fmla="*/ 358557 w 1032947"/>
              <a:gd name="connsiteY6" fmla="*/ 0 h 2450287"/>
              <a:gd name="connsiteX0" fmla="*/ 72807 w 1032947"/>
              <a:gd name="connsiteY0" fmla="*/ 38100 h 2327816"/>
              <a:gd name="connsiteX1" fmla="*/ 15657 w 1032947"/>
              <a:gd name="connsiteY1" fmla="*/ 2076450 h 2327816"/>
              <a:gd name="connsiteX2" fmla="*/ 777657 w 1032947"/>
              <a:gd name="connsiteY2" fmla="*/ 2133600 h 2327816"/>
              <a:gd name="connsiteX3" fmla="*/ 663357 w 1032947"/>
              <a:gd name="connsiteY3" fmla="*/ 2324100 h 2327816"/>
              <a:gd name="connsiteX4" fmla="*/ 1025307 w 1032947"/>
              <a:gd name="connsiteY4" fmla="*/ 1943100 h 2327816"/>
              <a:gd name="connsiteX5" fmla="*/ 930057 w 1032947"/>
              <a:gd name="connsiteY5" fmla="*/ 342900 h 2327816"/>
              <a:gd name="connsiteX6" fmla="*/ 358557 w 1032947"/>
              <a:gd name="connsiteY6" fmla="*/ 0 h 2327816"/>
              <a:gd name="connsiteX0" fmla="*/ 72807 w 1032947"/>
              <a:gd name="connsiteY0" fmla="*/ 38100 h 2356257"/>
              <a:gd name="connsiteX1" fmla="*/ 15657 w 1032947"/>
              <a:gd name="connsiteY1" fmla="*/ 2076450 h 2356257"/>
              <a:gd name="connsiteX2" fmla="*/ 663357 w 1032947"/>
              <a:gd name="connsiteY2" fmla="*/ 2324100 h 2356257"/>
              <a:gd name="connsiteX3" fmla="*/ 1025307 w 1032947"/>
              <a:gd name="connsiteY3" fmla="*/ 1943100 h 2356257"/>
              <a:gd name="connsiteX4" fmla="*/ 930057 w 1032947"/>
              <a:gd name="connsiteY4" fmla="*/ 342900 h 2356257"/>
              <a:gd name="connsiteX5" fmla="*/ 358557 w 1032947"/>
              <a:gd name="connsiteY5" fmla="*/ 0 h 2356257"/>
              <a:gd name="connsiteX0" fmla="*/ 72807 w 1032947"/>
              <a:gd name="connsiteY0" fmla="*/ 38100 h 2356257"/>
              <a:gd name="connsiteX1" fmla="*/ 15657 w 1032947"/>
              <a:gd name="connsiteY1" fmla="*/ 2076450 h 2356257"/>
              <a:gd name="connsiteX2" fmla="*/ 663357 w 1032947"/>
              <a:gd name="connsiteY2" fmla="*/ 2324100 h 2356257"/>
              <a:gd name="connsiteX3" fmla="*/ 1025307 w 1032947"/>
              <a:gd name="connsiteY3" fmla="*/ 1943100 h 2356257"/>
              <a:gd name="connsiteX4" fmla="*/ 930057 w 1032947"/>
              <a:gd name="connsiteY4" fmla="*/ 342900 h 2356257"/>
              <a:gd name="connsiteX5" fmla="*/ 358557 w 1032947"/>
              <a:gd name="connsiteY5" fmla="*/ 0 h 2356257"/>
              <a:gd name="connsiteX0" fmla="*/ 72807 w 1181980"/>
              <a:gd name="connsiteY0" fmla="*/ 38100 h 2364503"/>
              <a:gd name="connsiteX1" fmla="*/ 15657 w 1181980"/>
              <a:gd name="connsiteY1" fmla="*/ 2076450 h 2364503"/>
              <a:gd name="connsiteX2" fmla="*/ 663357 w 1181980"/>
              <a:gd name="connsiteY2" fmla="*/ 2324100 h 2364503"/>
              <a:gd name="connsiteX3" fmla="*/ 1177707 w 1181980"/>
              <a:gd name="connsiteY3" fmla="*/ 1828800 h 2364503"/>
              <a:gd name="connsiteX4" fmla="*/ 930057 w 1181980"/>
              <a:gd name="connsiteY4" fmla="*/ 342900 h 2364503"/>
              <a:gd name="connsiteX5" fmla="*/ 358557 w 1181980"/>
              <a:gd name="connsiteY5" fmla="*/ 0 h 2364503"/>
              <a:gd name="connsiteX0" fmla="*/ 72807 w 1193197"/>
              <a:gd name="connsiteY0" fmla="*/ 38100 h 2364503"/>
              <a:gd name="connsiteX1" fmla="*/ 15657 w 1193197"/>
              <a:gd name="connsiteY1" fmla="*/ 2076450 h 2364503"/>
              <a:gd name="connsiteX2" fmla="*/ 663357 w 1193197"/>
              <a:gd name="connsiteY2" fmla="*/ 2324100 h 2364503"/>
              <a:gd name="connsiteX3" fmla="*/ 1177707 w 1193197"/>
              <a:gd name="connsiteY3" fmla="*/ 1828800 h 2364503"/>
              <a:gd name="connsiteX4" fmla="*/ 1082457 w 1193197"/>
              <a:gd name="connsiteY4" fmla="*/ 209550 h 2364503"/>
              <a:gd name="connsiteX5" fmla="*/ 358557 w 1193197"/>
              <a:gd name="connsiteY5" fmla="*/ 0 h 2364503"/>
              <a:gd name="connsiteX0" fmla="*/ 72807 w 1193197"/>
              <a:gd name="connsiteY0" fmla="*/ 0 h 2326403"/>
              <a:gd name="connsiteX1" fmla="*/ 15657 w 1193197"/>
              <a:gd name="connsiteY1" fmla="*/ 2038350 h 2326403"/>
              <a:gd name="connsiteX2" fmla="*/ 663357 w 1193197"/>
              <a:gd name="connsiteY2" fmla="*/ 2286000 h 2326403"/>
              <a:gd name="connsiteX3" fmla="*/ 1177707 w 1193197"/>
              <a:gd name="connsiteY3" fmla="*/ 1790700 h 2326403"/>
              <a:gd name="connsiteX4" fmla="*/ 1082457 w 1193197"/>
              <a:gd name="connsiteY4" fmla="*/ 171450 h 2326403"/>
              <a:gd name="connsiteX5" fmla="*/ 358557 w 1193197"/>
              <a:gd name="connsiteY5" fmla="*/ 114300 h 2326403"/>
              <a:gd name="connsiteX0" fmla="*/ 72807 w 1084132"/>
              <a:gd name="connsiteY0" fmla="*/ 0 h 2320900"/>
              <a:gd name="connsiteX1" fmla="*/ 15657 w 1084132"/>
              <a:gd name="connsiteY1" fmla="*/ 2038350 h 2320900"/>
              <a:gd name="connsiteX2" fmla="*/ 663357 w 1084132"/>
              <a:gd name="connsiteY2" fmla="*/ 2286000 h 2320900"/>
              <a:gd name="connsiteX3" fmla="*/ 1044357 w 1084132"/>
              <a:gd name="connsiteY3" fmla="*/ 1866900 h 2320900"/>
              <a:gd name="connsiteX4" fmla="*/ 1082457 w 1084132"/>
              <a:gd name="connsiteY4" fmla="*/ 171450 h 2320900"/>
              <a:gd name="connsiteX5" fmla="*/ 358557 w 1084132"/>
              <a:gd name="connsiteY5" fmla="*/ 114300 h 2320900"/>
              <a:gd name="connsiteX0" fmla="*/ 72807 w 1088861"/>
              <a:gd name="connsiteY0" fmla="*/ 0 h 2347383"/>
              <a:gd name="connsiteX1" fmla="*/ 15657 w 1088861"/>
              <a:gd name="connsiteY1" fmla="*/ 2038350 h 2347383"/>
              <a:gd name="connsiteX2" fmla="*/ 549057 w 1088861"/>
              <a:gd name="connsiteY2" fmla="*/ 2324100 h 2347383"/>
              <a:gd name="connsiteX3" fmla="*/ 1044357 w 1088861"/>
              <a:gd name="connsiteY3" fmla="*/ 1866900 h 2347383"/>
              <a:gd name="connsiteX4" fmla="*/ 1082457 w 1088861"/>
              <a:gd name="connsiteY4" fmla="*/ 171450 h 2347383"/>
              <a:gd name="connsiteX5" fmla="*/ 358557 w 1088861"/>
              <a:gd name="connsiteY5" fmla="*/ 114300 h 2347383"/>
              <a:gd name="connsiteX0" fmla="*/ 72807 w 1088861"/>
              <a:gd name="connsiteY0" fmla="*/ 0 h 2330450"/>
              <a:gd name="connsiteX1" fmla="*/ 15657 w 1088861"/>
              <a:gd name="connsiteY1" fmla="*/ 2038350 h 2330450"/>
              <a:gd name="connsiteX2" fmla="*/ 549057 w 1088861"/>
              <a:gd name="connsiteY2" fmla="*/ 2324100 h 2330450"/>
              <a:gd name="connsiteX3" fmla="*/ 1044357 w 1088861"/>
              <a:gd name="connsiteY3" fmla="*/ 1866900 h 2330450"/>
              <a:gd name="connsiteX4" fmla="*/ 1082457 w 1088861"/>
              <a:gd name="connsiteY4" fmla="*/ 171450 h 2330450"/>
              <a:gd name="connsiteX5" fmla="*/ 358557 w 1088861"/>
              <a:gd name="connsiteY5" fmla="*/ 114300 h 2330450"/>
              <a:gd name="connsiteX0" fmla="*/ 72807 w 1088861"/>
              <a:gd name="connsiteY0" fmla="*/ 0 h 2336270"/>
              <a:gd name="connsiteX1" fmla="*/ 15657 w 1088861"/>
              <a:gd name="connsiteY1" fmla="*/ 2038350 h 2336270"/>
              <a:gd name="connsiteX2" fmla="*/ 549057 w 1088861"/>
              <a:gd name="connsiteY2" fmla="*/ 2324100 h 2336270"/>
              <a:gd name="connsiteX3" fmla="*/ 1044357 w 1088861"/>
              <a:gd name="connsiteY3" fmla="*/ 1866900 h 2336270"/>
              <a:gd name="connsiteX4" fmla="*/ 1082457 w 1088861"/>
              <a:gd name="connsiteY4" fmla="*/ 171450 h 2336270"/>
              <a:gd name="connsiteX5" fmla="*/ 358557 w 1088861"/>
              <a:gd name="connsiteY5" fmla="*/ 114300 h 2336270"/>
              <a:gd name="connsiteX0" fmla="*/ 0 w 1073204"/>
              <a:gd name="connsiteY0" fmla="*/ 1924050 h 2221970"/>
              <a:gd name="connsiteX1" fmla="*/ 533400 w 1073204"/>
              <a:gd name="connsiteY1" fmla="*/ 2209800 h 2221970"/>
              <a:gd name="connsiteX2" fmla="*/ 1028700 w 1073204"/>
              <a:gd name="connsiteY2" fmla="*/ 1752600 h 2221970"/>
              <a:gd name="connsiteX3" fmla="*/ 1066800 w 1073204"/>
              <a:gd name="connsiteY3" fmla="*/ 57150 h 2221970"/>
              <a:gd name="connsiteX4" fmla="*/ 342900 w 1073204"/>
              <a:gd name="connsiteY4" fmla="*/ 0 h 2221970"/>
              <a:gd name="connsiteX0" fmla="*/ 190500 w 730304"/>
              <a:gd name="connsiteY0" fmla="*/ 2209800 h 2209800"/>
              <a:gd name="connsiteX1" fmla="*/ 685800 w 730304"/>
              <a:gd name="connsiteY1" fmla="*/ 1752600 h 2209800"/>
              <a:gd name="connsiteX2" fmla="*/ 723900 w 730304"/>
              <a:gd name="connsiteY2" fmla="*/ 57150 h 2209800"/>
              <a:gd name="connsiteX3" fmla="*/ 0 w 730304"/>
              <a:gd name="connsiteY3" fmla="*/ 0 h 2209800"/>
              <a:gd name="connsiteX0" fmla="*/ 190500 w 723194"/>
              <a:gd name="connsiteY0" fmla="*/ 2209800 h 2209800"/>
              <a:gd name="connsiteX1" fmla="*/ 685800 w 723194"/>
              <a:gd name="connsiteY1" fmla="*/ 1752600 h 2209800"/>
              <a:gd name="connsiteX2" fmla="*/ 704850 w 723194"/>
              <a:gd name="connsiteY2" fmla="*/ 323850 h 2209800"/>
              <a:gd name="connsiteX3" fmla="*/ 0 w 723194"/>
              <a:gd name="connsiteY3" fmla="*/ 0 h 2209800"/>
              <a:gd name="connsiteX0" fmla="*/ 190500 w 723194"/>
              <a:gd name="connsiteY0" fmla="*/ 2209800 h 2209800"/>
              <a:gd name="connsiteX1" fmla="*/ 685800 w 723194"/>
              <a:gd name="connsiteY1" fmla="*/ 1752600 h 2209800"/>
              <a:gd name="connsiteX2" fmla="*/ 704850 w 723194"/>
              <a:gd name="connsiteY2" fmla="*/ 323850 h 2209800"/>
              <a:gd name="connsiteX3" fmla="*/ 0 w 723194"/>
              <a:gd name="connsiteY3" fmla="*/ 0 h 2209800"/>
              <a:gd name="connsiteX0" fmla="*/ 190500 w 811786"/>
              <a:gd name="connsiteY0" fmla="*/ 2209800 h 2209800"/>
              <a:gd name="connsiteX1" fmla="*/ 685800 w 811786"/>
              <a:gd name="connsiteY1" fmla="*/ 1752600 h 2209800"/>
              <a:gd name="connsiteX2" fmla="*/ 704850 w 811786"/>
              <a:gd name="connsiteY2" fmla="*/ 323850 h 2209800"/>
              <a:gd name="connsiteX3" fmla="*/ 0 w 811786"/>
              <a:gd name="connsiteY3" fmla="*/ 0 h 2209800"/>
              <a:gd name="connsiteX0" fmla="*/ 190500 w 803134"/>
              <a:gd name="connsiteY0" fmla="*/ 2209800 h 2209800"/>
              <a:gd name="connsiteX1" fmla="*/ 742950 w 803134"/>
              <a:gd name="connsiteY1" fmla="*/ 1790700 h 2209800"/>
              <a:gd name="connsiteX2" fmla="*/ 704850 w 803134"/>
              <a:gd name="connsiteY2" fmla="*/ 323850 h 2209800"/>
              <a:gd name="connsiteX3" fmla="*/ 0 w 803134"/>
              <a:gd name="connsiteY3" fmla="*/ 0 h 2209800"/>
              <a:gd name="connsiteX0" fmla="*/ 76200 w 810959"/>
              <a:gd name="connsiteY0" fmla="*/ 2171700 h 2171700"/>
              <a:gd name="connsiteX1" fmla="*/ 742950 w 810959"/>
              <a:gd name="connsiteY1" fmla="*/ 1790700 h 2171700"/>
              <a:gd name="connsiteX2" fmla="*/ 704850 w 810959"/>
              <a:gd name="connsiteY2" fmla="*/ 323850 h 2171700"/>
              <a:gd name="connsiteX3" fmla="*/ 0 w 810959"/>
              <a:gd name="connsiteY3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59" h="2171700">
                <a:moveTo>
                  <a:pt x="76200" y="2171700"/>
                </a:moveTo>
                <a:cubicBezTo>
                  <a:pt x="325773" y="2165034"/>
                  <a:pt x="638175" y="2098675"/>
                  <a:pt x="742950" y="1790700"/>
                </a:cubicBezTo>
                <a:cubicBezTo>
                  <a:pt x="847725" y="1482725"/>
                  <a:pt x="828675" y="622300"/>
                  <a:pt x="704850" y="323850"/>
                </a:cubicBezTo>
                <a:cubicBezTo>
                  <a:pt x="581025" y="25400"/>
                  <a:pt x="0" y="78261"/>
                  <a:pt x="0" y="0"/>
                </a:cubicBezTo>
              </a:path>
            </a:pathLst>
          </a:custGeom>
          <a:noFill/>
          <a:ln w="127000">
            <a:solidFill>
              <a:srgbClr val="7D71D6"/>
            </a:solidFill>
            <a:prstDash val="sysDot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E7B95C-7942-F741-89F9-35A321EF754F}"/>
              </a:ext>
            </a:extLst>
          </p:cNvPr>
          <p:cNvCxnSpPr>
            <a:cxnSpLocks/>
          </p:cNvCxnSpPr>
          <p:nvPr/>
        </p:nvCxnSpPr>
        <p:spPr>
          <a:xfrm>
            <a:off x="3377758" y="4853100"/>
            <a:ext cx="0" cy="1891613"/>
          </a:xfrm>
          <a:prstGeom prst="straightConnector1">
            <a:avLst/>
          </a:prstGeom>
          <a:ln w="142875">
            <a:solidFill>
              <a:srgbClr val="7D7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559858-26D4-3645-848E-0AD783D7CBCB}"/>
              </a:ext>
            </a:extLst>
          </p:cNvPr>
          <p:cNvCxnSpPr>
            <a:cxnSpLocks/>
          </p:cNvCxnSpPr>
          <p:nvPr/>
        </p:nvCxnSpPr>
        <p:spPr>
          <a:xfrm>
            <a:off x="3412331" y="2082089"/>
            <a:ext cx="0" cy="1727911"/>
          </a:xfrm>
          <a:prstGeom prst="straightConnector1">
            <a:avLst/>
          </a:prstGeom>
          <a:ln w="142875">
            <a:solidFill>
              <a:srgbClr val="C1D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3D217-36EC-8C4F-83EC-68C8D5AD15E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61398" y="1758239"/>
            <a:ext cx="1604009" cy="323850"/>
          </a:xfrm>
          <a:prstGeom prst="straightConnector1">
            <a:avLst/>
          </a:prstGeom>
          <a:ln w="63500">
            <a:solidFill>
              <a:srgbClr val="C1D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DEC337-9B64-CF47-B570-5C687B84C5E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18456" y="4552950"/>
            <a:ext cx="2146951" cy="437479"/>
          </a:xfrm>
          <a:prstGeom prst="straightConnector1">
            <a:avLst/>
          </a:prstGeom>
          <a:ln w="63500">
            <a:solidFill>
              <a:srgbClr val="7D7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3E641-6B38-5046-B44E-2606ABF2E301}"/>
              </a:ext>
            </a:extLst>
          </p:cNvPr>
          <p:cNvCxnSpPr>
            <a:cxnSpLocks/>
          </p:cNvCxnSpPr>
          <p:nvPr/>
        </p:nvCxnSpPr>
        <p:spPr>
          <a:xfrm>
            <a:off x="3377758" y="8077200"/>
            <a:ext cx="0" cy="1338299"/>
          </a:xfrm>
          <a:prstGeom prst="straightConnector1">
            <a:avLst/>
          </a:prstGeom>
          <a:ln w="142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7">
            <a:extLst>
              <a:ext uri="{FF2B5EF4-FFF2-40B4-BE49-F238E27FC236}">
                <a16:creationId xmlns:a16="http://schemas.microsoft.com/office/drawing/2014/main" id="{EEC09312-232E-4647-91DE-A3EE0E6B889E}"/>
              </a:ext>
            </a:extLst>
          </p:cNvPr>
          <p:cNvSpPr txBox="1"/>
          <p:nvPr/>
        </p:nvSpPr>
        <p:spPr>
          <a:xfrm>
            <a:off x="1822011" y="7315200"/>
            <a:ext cx="3541391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200" spc="-5" dirty="0">
                <a:solidFill>
                  <a:schemeClr val="accent2"/>
                </a:solidFill>
                <a:latin typeface="Arial"/>
                <a:cs typeface="Arial"/>
              </a:rPr>
              <a:t>when triggered</a:t>
            </a:r>
            <a:endParaRPr sz="42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7D7C48-3D26-8D48-9CC1-FB160632D8D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363402" y="7638366"/>
            <a:ext cx="802005" cy="32316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90260469-628F-5F4E-90D4-838609DF757A}"/>
              </a:ext>
            </a:extLst>
          </p:cNvPr>
          <p:cNvSpPr/>
          <p:nvPr/>
        </p:nvSpPr>
        <p:spPr>
          <a:xfrm flipH="1" flipV="1">
            <a:off x="1408721" y="6337984"/>
            <a:ext cx="1716338" cy="1872564"/>
          </a:xfrm>
          <a:custGeom>
            <a:avLst/>
            <a:gdLst>
              <a:gd name="connsiteX0" fmla="*/ 0 w 343003"/>
              <a:gd name="connsiteY0" fmla="*/ 0 h 598889"/>
              <a:gd name="connsiteX1" fmla="*/ 57150 w 343003"/>
              <a:gd name="connsiteY1" fmla="*/ 228600 h 598889"/>
              <a:gd name="connsiteX2" fmla="*/ 76200 w 343003"/>
              <a:gd name="connsiteY2" fmla="*/ 285750 h 598889"/>
              <a:gd name="connsiteX3" fmla="*/ 133350 w 343003"/>
              <a:gd name="connsiteY3" fmla="*/ 400050 h 598889"/>
              <a:gd name="connsiteX4" fmla="*/ 152400 w 343003"/>
              <a:gd name="connsiteY4" fmla="*/ 590550 h 598889"/>
              <a:gd name="connsiteX5" fmla="*/ 228600 w 343003"/>
              <a:gd name="connsiteY5" fmla="*/ 571500 h 598889"/>
              <a:gd name="connsiteX6" fmla="*/ 304800 w 343003"/>
              <a:gd name="connsiteY6" fmla="*/ 514350 h 598889"/>
              <a:gd name="connsiteX7" fmla="*/ 342900 w 343003"/>
              <a:gd name="connsiteY7" fmla="*/ 361950 h 598889"/>
              <a:gd name="connsiteX0" fmla="*/ 0 w 877239"/>
              <a:gd name="connsiteY0" fmla="*/ 0 h 1828900"/>
              <a:gd name="connsiteX1" fmla="*/ 57150 w 877239"/>
              <a:gd name="connsiteY1" fmla="*/ 228600 h 1828900"/>
              <a:gd name="connsiteX2" fmla="*/ 76200 w 877239"/>
              <a:gd name="connsiteY2" fmla="*/ 285750 h 1828900"/>
              <a:gd name="connsiteX3" fmla="*/ 133350 w 877239"/>
              <a:gd name="connsiteY3" fmla="*/ 400050 h 1828900"/>
              <a:gd name="connsiteX4" fmla="*/ 152400 w 877239"/>
              <a:gd name="connsiteY4" fmla="*/ 590550 h 1828900"/>
              <a:gd name="connsiteX5" fmla="*/ 876300 w 877239"/>
              <a:gd name="connsiteY5" fmla="*/ 1828800 h 1828900"/>
              <a:gd name="connsiteX6" fmla="*/ 304800 w 877239"/>
              <a:gd name="connsiteY6" fmla="*/ 514350 h 1828900"/>
              <a:gd name="connsiteX7" fmla="*/ 342900 w 877239"/>
              <a:gd name="connsiteY7" fmla="*/ 361950 h 1828900"/>
              <a:gd name="connsiteX0" fmla="*/ 0 w 879359"/>
              <a:gd name="connsiteY0" fmla="*/ 0 h 2290640"/>
              <a:gd name="connsiteX1" fmla="*/ 57150 w 879359"/>
              <a:gd name="connsiteY1" fmla="*/ 228600 h 2290640"/>
              <a:gd name="connsiteX2" fmla="*/ 76200 w 879359"/>
              <a:gd name="connsiteY2" fmla="*/ 285750 h 2290640"/>
              <a:gd name="connsiteX3" fmla="*/ 133350 w 879359"/>
              <a:gd name="connsiteY3" fmla="*/ 400050 h 2290640"/>
              <a:gd name="connsiteX4" fmla="*/ 514350 w 879359"/>
              <a:gd name="connsiteY4" fmla="*/ 2209800 h 2290640"/>
              <a:gd name="connsiteX5" fmla="*/ 876300 w 879359"/>
              <a:gd name="connsiteY5" fmla="*/ 1828800 h 2290640"/>
              <a:gd name="connsiteX6" fmla="*/ 304800 w 879359"/>
              <a:gd name="connsiteY6" fmla="*/ 514350 h 2290640"/>
              <a:gd name="connsiteX7" fmla="*/ 342900 w 879359"/>
              <a:gd name="connsiteY7" fmla="*/ 361950 h 2290640"/>
              <a:gd name="connsiteX0" fmla="*/ 0 w 879209"/>
              <a:gd name="connsiteY0" fmla="*/ 0 h 2218761"/>
              <a:gd name="connsiteX1" fmla="*/ 57150 w 879209"/>
              <a:gd name="connsiteY1" fmla="*/ 228600 h 2218761"/>
              <a:gd name="connsiteX2" fmla="*/ 76200 w 879209"/>
              <a:gd name="connsiteY2" fmla="*/ 285750 h 2218761"/>
              <a:gd name="connsiteX3" fmla="*/ 228600 w 879209"/>
              <a:gd name="connsiteY3" fmla="*/ 2076450 h 2218761"/>
              <a:gd name="connsiteX4" fmla="*/ 514350 w 879209"/>
              <a:gd name="connsiteY4" fmla="*/ 2209800 h 2218761"/>
              <a:gd name="connsiteX5" fmla="*/ 876300 w 879209"/>
              <a:gd name="connsiteY5" fmla="*/ 1828800 h 2218761"/>
              <a:gd name="connsiteX6" fmla="*/ 304800 w 879209"/>
              <a:gd name="connsiteY6" fmla="*/ 514350 h 2218761"/>
              <a:gd name="connsiteX7" fmla="*/ 342900 w 879209"/>
              <a:gd name="connsiteY7" fmla="*/ 361950 h 2218761"/>
              <a:gd name="connsiteX0" fmla="*/ 0 w 879209"/>
              <a:gd name="connsiteY0" fmla="*/ 0 h 2218761"/>
              <a:gd name="connsiteX1" fmla="*/ 57150 w 879209"/>
              <a:gd name="connsiteY1" fmla="*/ 228600 h 2218761"/>
              <a:gd name="connsiteX2" fmla="*/ 76200 w 879209"/>
              <a:gd name="connsiteY2" fmla="*/ 1924050 h 2218761"/>
              <a:gd name="connsiteX3" fmla="*/ 228600 w 879209"/>
              <a:gd name="connsiteY3" fmla="*/ 2076450 h 2218761"/>
              <a:gd name="connsiteX4" fmla="*/ 514350 w 879209"/>
              <a:gd name="connsiteY4" fmla="*/ 2209800 h 2218761"/>
              <a:gd name="connsiteX5" fmla="*/ 876300 w 879209"/>
              <a:gd name="connsiteY5" fmla="*/ 1828800 h 2218761"/>
              <a:gd name="connsiteX6" fmla="*/ 304800 w 879209"/>
              <a:gd name="connsiteY6" fmla="*/ 514350 h 2218761"/>
              <a:gd name="connsiteX7" fmla="*/ 342900 w 879209"/>
              <a:gd name="connsiteY7" fmla="*/ 361950 h 2218761"/>
              <a:gd name="connsiteX0" fmla="*/ 77186 w 956395"/>
              <a:gd name="connsiteY0" fmla="*/ 0 h 2357479"/>
              <a:gd name="connsiteX1" fmla="*/ 986 w 956395"/>
              <a:gd name="connsiteY1" fmla="*/ 2266950 h 2357479"/>
              <a:gd name="connsiteX2" fmla="*/ 153386 w 956395"/>
              <a:gd name="connsiteY2" fmla="*/ 1924050 h 2357479"/>
              <a:gd name="connsiteX3" fmla="*/ 305786 w 956395"/>
              <a:gd name="connsiteY3" fmla="*/ 2076450 h 2357479"/>
              <a:gd name="connsiteX4" fmla="*/ 591536 w 956395"/>
              <a:gd name="connsiteY4" fmla="*/ 2209800 h 2357479"/>
              <a:gd name="connsiteX5" fmla="*/ 953486 w 956395"/>
              <a:gd name="connsiteY5" fmla="*/ 1828800 h 2357479"/>
              <a:gd name="connsiteX6" fmla="*/ 381986 w 956395"/>
              <a:gd name="connsiteY6" fmla="*/ 514350 h 2357479"/>
              <a:gd name="connsiteX7" fmla="*/ 420086 w 956395"/>
              <a:gd name="connsiteY7" fmla="*/ 361950 h 2357479"/>
              <a:gd name="connsiteX0" fmla="*/ 23649 w 960008"/>
              <a:gd name="connsiteY0" fmla="*/ 0 h 2418309"/>
              <a:gd name="connsiteX1" fmla="*/ 4599 w 960008"/>
              <a:gd name="connsiteY1" fmla="*/ 2324100 h 2418309"/>
              <a:gd name="connsiteX2" fmla="*/ 156999 w 960008"/>
              <a:gd name="connsiteY2" fmla="*/ 1981200 h 2418309"/>
              <a:gd name="connsiteX3" fmla="*/ 309399 w 960008"/>
              <a:gd name="connsiteY3" fmla="*/ 2133600 h 2418309"/>
              <a:gd name="connsiteX4" fmla="*/ 595149 w 960008"/>
              <a:gd name="connsiteY4" fmla="*/ 2266950 h 2418309"/>
              <a:gd name="connsiteX5" fmla="*/ 957099 w 960008"/>
              <a:gd name="connsiteY5" fmla="*/ 1885950 h 2418309"/>
              <a:gd name="connsiteX6" fmla="*/ 385599 w 960008"/>
              <a:gd name="connsiteY6" fmla="*/ 571500 h 2418309"/>
              <a:gd name="connsiteX7" fmla="*/ 423699 w 960008"/>
              <a:gd name="connsiteY7" fmla="*/ 419100 h 2418309"/>
              <a:gd name="connsiteX0" fmla="*/ 7305 w 962714"/>
              <a:gd name="connsiteY0" fmla="*/ 0 h 2438591"/>
              <a:gd name="connsiteX1" fmla="*/ 7305 w 962714"/>
              <a:gd name="connsiteY1" fmla="*/ 2343150 h 2438591"/>
              <a:gd name="connsiteX2" fmla="*/ 159705 w 962714"/>
              <a:gd name="connsiteY2" fmla="*/ 2000250 h 2438591"/>
              <a:gd name="connsiteX3" fmla="*/ 312105 w 962714"/>
              <a:gd name="connsiteY3" fmla="*/ 2152650 h 2438591"/>
              <a:gd name="connsiteX4" fmla="*/ 597855 w 962714"/>
              <a:gd name="connsiteY4" fmla="*/ 2286000 h 2438591"/>
              <a:gd name="connsiteX5" fmla="*/ 959805 w 962714"/>
              <a:gd name="connsiteY5" fmla="*/ 1905000 h 2438591"/>
              <a:gd name="connsiteX6" fmla="*/ 388305 w 962714"/>
              <a:gd name="connsiteY6" fmla="*/ 590550 h 2438591"/>
              <a:gd name="connsiteX7" fmla="*/ 426405 w 962714"/>
              <a:gd name="connsiteY7" fmla="*/ 438150 h 2438591"/>
              <a:gd name="connsiteX0" fmla="*/ 14586 w 969995"/>
              <a:gd name="connsiteY0" fmla="*/ 0 h 2438591"/>
              <a:gd name="connsiteX1" fmla="*/ 14586 w 969995"/>
              <a:gd name="connsiteY1" fmla="*/ 2343150 h 2438591"/>
              <a:gd name="connsiteX2" fmla="*/ 166986 w 969995"/>
              <a:gd name="connsiteY2" fmla="*/ 2000250 h 2438591"/>
              <a:gd name="connsiteX3" fmla="*/ 319386 w 969995"/>
              <a:gd name="connsiteY3" fmla="*/ 2152650 h 2438591"/>
              <a:gd name="connsiteX4" fmla="*/ 605136 w 969995"/>
              <a:gd name="connsiteY4" fmla="*/ 2286000 h 2438591"/>
              <a:gd name="connsiteX5" fmla="*/ 967086 w 969995"/>
              <a:gd name="connsiteY5" fmla="*/ 1905000 h 2438591"/>
              <a:gd name="connsiteX6" fmla="*/ 395586 w 969995"/>
              <a:gd name="connsiteY6" fmla="*/ 590550 h 2438591"/>
              <a:gd name="connsiteX7" fmla="*/ 433686 w 969995"/>
              <a:gd name="connsiteY7" fmla="*/ 438150 h 2438591"/>
              <a:gd name="connsiteX0" fmla="*/ 9958 w 965367"/>
              <a:gd name="connsiteY0" fmla="*/ 0 h 2438591"/>
              <a:gd name="connsiteX1" fmla="*/ 9958 w 965367"/>
              <a:gd name="connsiteY1" fmla="*/ 2343150 h 2438591"/>
              <a:gd name="connsiteX2" fmla="*/ 162358 w 965367"/>
              <a:gd name="connsiteY2" fmla="*/ 2000250 h 2438591"/>
              <a:gd name="connsiteX3" fmla="*/ 314758 w 965367"/>
              <a:gd name="connsiteY3" fmla="*/ 2152650 h 2438591"/>
              <a:gd name="connsiteX4" fmla="*/ 600508 w 965367"/>
              <a:gd name="connsiteY4" fmla="*/ 2286000 h 2438591"/>
              <a:gd name="connsiteX5" fmla="*/ 962458 w 965367"/>
              <a:gd name="connsiteY5" fmla="*/ 1905000 h 2438591"/>
              <a:gd name="connsiteX6" fmla="*/ 390958 w 965367"/>
              <a:gd name="connsiteY6" fmla="*/ 590550 h 2438591"/>
              <a:gd name="connsiteX7" fmla="*/ 429058 w 965367"/>
              <a:gd name="connsiteY7" fmla="*/ 438150 h 2438591"/>
              <a:gd name="connsiteX0" fmla="*/ 80069 w 1035478"/>
              <a:gd name="connsiteY0" fmla="*/ 0 h 2336077"/>
              <a:gd name="connsiteX1" fmla="*/ 3869 w 1035478"/>
              <a:gd name="connsiteY1" fmla="*/ 2228850 h 2336077"/>
              <a:gd name="connsiteX2" fmla="*/ 232469 w 1035478"/>
              <a:gd name="connsiteY2" fmla="*/ 2000250 h 2336077"/>
              <a:gd name="connsiteX3" fmla="*/ 384869 w 1035478"/>
              <a:gd name="connsiteY3" fmla="*/ 2152650 h 2336077"/>
              <a:gd name="connsiteX4" fmla="*/ 670619 w 1035478"/>
              <a:gd name="connsiteY4" fmla="*/ 2286000 h 2336077"/>
              <a:gd name="connsiteX5" fmla="*/ 1032569 w 1035478"/>
              <a:gd name="connsiteY5" fmla="*/ 1905000 h 2336077"/>
              <a:gd name="connsiteX6" fmla="*/ 461069 w 1035478"/>
              <a:gd name="connsiteY6" fmla="*/ 590550 h 2336077"/>
              <a:gd name="connsiteX7" fmla="*/ 499169 w 1035478"/>
              <a:gd name="connsiteY7" fmla="*/ 438150 h 2336077"/>
              <a:gd name="connsiteX0" fmla="*/ 86685 w 1042094"/>
              <a:gd name="connsiteY0" fmla="*/ 0 h 2469790"/>
              <a:gd name="connsiteX1" fmla="*/ 10485 w 1042094"/>
              <a:gd name="connsiteY1" fmla="*/ 2228850 h 2469790"/>
              <a:gd name="connsiteX2" fmla="*/ 372435 w 1042094"/>
              <a:gd name="connsiteY2" fmla="*/ 2400300 h 2469790"/>
              <a:gd name="connsiteX3" fmla="*/ 391485 w 1042094"/>
              <a:gd name="connsiteY3" fmla="*/ 2152650 h 2469790"/>
              <a:gd name="connsiteX4" fmla="*/ 677235 w 1042094"/>
              <a:gd name="connsiteY4" fmla="*/ 2286000 h 2469790"/>
              <a:gd name="connsiteX5" fmla="*/ 1039185 w 1042094"/>
              <a:gd name="connsiteY5" fmla="*/ 1905000 h 2469790"/>
              <a:gd name="connsiteX6" fmla="*/ 467685 w 1042094"/>
              <a:gd name="connsiteY6" fmla="*/ 590550 h 2469790"/>
              <a:gd name="connsiteX7" fmla="*/ 505785 w 1042094"/>
              <a:gd name="connsiteY7" fmla="*/ 438150 h 2469790"/>
              <a:gd name="connsiteX0" fmla="*/ 86685 w 1042123"/>
              <a:gd name="connsiteY0" fmla="*/ 0 h 2462028"/>
              <a:gd name="connsiteX1" fmla="*/ 10485 w 1042123"/>
              <a:gd name="connsiteY1" fmla="*/ 2228850 h 2462028"/>
              <a:gd name="connsiteX2" fmla="*/ 372435 w 1042123"/>
              <a:gd name="connsiteY2" fmla="*/ 2400300 h 2462028"/>
              <a:gd name="connsiteX3" fmla="*/ 677235 w 1042123"/>
              <a:gd name="connsiteY3" fmla="*/ 2286000 h 2462028"/>
              <a:gd name="connsiteX4" fmla="*/ 1039185 w 1042123"/>
              <a:gd name="connsiteY4" fmla="*/ 1905000 h 2462028"/>
              <a:gd name="connsiteX5" fmla="*/ 467685 w 1042123"/>
              <a:gd name="connsiteY5" fmla="*/ 590550 h 2462028"/>
              <a:gd name="connsiteX6" fmla="*/ 505785 w 1042123"/>
              <a:gd name="connsiteY6" fmla="*/ 438150 h 2462028"/>
              <a:gd name="connsiteX0" fmla="*/ 86685 w 1043069"/>
              <a:gd name="connsiteY0" fmla="*/ 91137 h 2553165"/>
              <a:gd name="connsiteX1" fmla="*/ 10485 w 1043069"/>
              <a:gd name="connsiteY1" fmla="*/ 2319987 h 2553165"/>
              <a:gd name="connsiteX2" fmla="*/ 372435 w 1043069"/>
              <a:gd name="connsiteY2" fmla="*/ 2491437 h 2553165"/>
              <a:gd name="connsiteX3" fmla="*/ 677235 w 1043069"/>
              <a:gd name="connsiteY3" fmla="*/ 2377137 h 2553165"/>
              <a:gd name="connsiteX4" fmla="*/ 1039185 w 1043069"/>
              <a:gd name="connsiteY4" fmla="*/ 1996137 h 2553165"/>
              <a:gd name="connsiteX5" fmla="*/ 886785 w 1043069"/>
              <a:gd name="connsiteY5" fmla="*/ 14937 h 2553165"/>
              <a:gd name="connsiteX6" fmla="*/ 505785 w 1043069"/>
              <a:gd name="connsiteY6" fmla="*/ 529287 h 2553165"/>
              <a:gd name="connsiteX0" fmla="*/ 86685 w 1043069"/>
              <a:gd name="connsiteY0" fmla="*/ 113373 h 2575401"/>
              <a:gd name="connsiteX1" fmla="*/ 10485 w 1043069"/>
              <a:gd name="connsiteY1" fmla="*/ 2342223 h 2575401"/>
              <a:gd name="connsiteX2" fmla="*/ 372435 w 1043069"/>
              <a:gd name="connsiteY2" fmla="*/ 2513673 h 2575401"/>
              <a:gd name="connsiteX3" fmla="*/ 677235 w 1043069"/>
              <a:gd name="connsiteY3" fmla="*/ 2399373 h 2575401"/>
              <a:gd name="connsiteX4" fmla="*/ 1039185 w 1043069"/>
              <a:gd name="connsiteY4" fmla="*/ 2018373 h 2575401"/>
              <a:gd name="connsiteX5" fmla="*/ 886785 w 1043069"/>
              <a:gd name="connsiteY5" fmla="*/ 37173 h 2575401"/>
              <a:gd name="connsiteX6" fmla="*/ 372435 w 1043069"/>
              <a:gd name="connsiteY6" fmla="*/ 75273 h 2575401"/>
              <a:gd name="connsiteX0" fmla="*/ 86685 w 1046825"/>
              <a:gd name="connsiteY0" fmla="*/ 38100 h 2500128"/>
              <a:gd name="connsiteX1" fmla="*/ 10485 w 1046825"/>
              <a:gd name="connsiteY1" fmla="*/ 2266950 h 2500128"/>
              <a:gd name="connsiteX2" fmla="*/ 372435 w 1046825"/>
              <a:gd name="connsiteY2" fmla="*/ 2438400 h 2500128"/>
              <a:gd name="connsiteX3" fmla="*/ 677235 w 1046825"/>
              <a:gd name="connsiteY3" fmla="*/ 2324100 h 2500128"/>
              <a:gd name="connsiteX4" fmla="*/ 1039185 w 1046825"/>
              <a:gd name="connsiteY4" fmla="*/ 1943100 h 2500128"/>
              <a:gd name="connsiteX5" fmla="*/ 943935 w 1046825"/>
              <a:gd name="connsiteY5" fmla="*/ 342900 h 2500128"/>
              <a:gd name="connsiteX6" fmla="*/ 372435 w 1046825"/>
              <a:gd name="connsiteY6" fmla="*/ 0 h 2500128"/>
              <a:gd name="connsiteX0" fmla="*/ 89587 w 1049727"/>
              <a:gd name="connsiteY0" fmla="*/ 38100 h 2500128"/>
              <a:gd name="connsiteX1" fmla="*/ 13387 w 1049727"/>
              <a:gd name="connsiteY1" fmla="*/ 2266950 h 2500128"/>
              <a:gd name="connsiteX2" fmla="*/ 375337 w 1049727"/>
              <a:gd name="connsiteY2" fmla="*/ 2438400 h 2500128"/>
              <a:gd name="connsiteX3" fmla="*/ 680137 w 1049727"/>
              <a:gd name="connsiteY3" fmla="*/ 2324100 h 2500128"/>
              <a:gd name="connsiteX4" fmla="*/ 1042087 w 1049727"/>
              <a:gd name="connsiteY4" fmla="*/ 1943100 h 2500128"/>
              <a:gd name="connsiteX5" fmla="*/ 946837 w 1049727"/>
              <a:gd name="connsiteY5" fmla="*/ 342900 h 2500128"/>
              <a:gd name="connsiteX6" fmla="*/ 375337 w 1049727"/>
              <a:gd name="connsiteY6" fmla="*/ 0 h 2500128"/>
              <a:gd name="connsiteX0" fmla="*/ 72807 w 1032947"/>
              <a:gd name="connsiteY0" fmla="*/ 38100 h 2450287"/>
              <a:gd name="connsiteX1" fmla="*/ 15657 w 1032947"/>
              <a:gd name="connsiteY1" fmla="*/ 2076450 h 2450287"/>
              <a:gd name="connsiteX2" fmla="*/ 358557 w 1032947"/>
              <a:gd name="connsiteY2" fmla="*/ 2438400 h 2450287"/>
              <a:gd name="connsiteX3" fmla="*/ 663357 w 1032947"/>
              <a:gd name="connsiteY3" fmla="*/ 2324100 h 2450287"/>
              <a:gd name="connsiteX4" fmla="*/ 1025307 w 1032947"/>
              <a:gd name="connsiteY4" fmla="*/ 1943100 h 2450287"/>
              <a:gd name="connsiteX5" fmla="*/ 930057 w 1032947"/>
              <a:gd name="connsiteY5" fmla="*/ 342900 h 2450287"/>
              <a:gd name="connsiteX6" fmla="*/ 358557 w 1032947"/>
              <a:gd name="connsiteY6" fmla="*/ 0 h 2450287"/>
              <a:gd name="connsiteX0" fmla="*/ 72807 w 1032947"/>
              <a:gd name="connsiteY0" fmla="*/ 38100 h 2450287"/>
              <a:gd name="connsiteX1" fmla="*/ 15657 w 1032947"/>
              <a:gd name="connsiteY1" fmla="*/ 2076450 h 2450287"/>
              <a:gd name="connsiteX2" fmla="*/ 358557 w 1032947"/>
              <a:gd name="connsiteY2" fmla="*/ 2438400 h 2450287"/>
              <a:gd name="connsiteX3" fmla="*/ 663357 w 1032947"/>
              <a:gd name="connsiteY3" fmla="*/ 2324100 h 2450287"/>
              <a:gd name="connsiteX4" fmla="*/ 1025307 w 1032947"/>
              <a:gd name="connsiteY4" fmla="*/ 1943100 h 2450287"/>
              <a:gd name="connsiteX5" fmla="*/ 930057 w 1032947"/>
              <a:gd name="connsiteY5" fmla="*/ 342900 h 2450287"/>
              <a:gd name="connsiteX6" fmla="*/ 358557 w 1032947"/>
              <a:gd name="connsiteY6" fmla="*/ 0 h 2450287"/>
              <a:gd name="connsiteX0" fmla="*/ 72807 w 1032947"/>
              <a:gd name="connsiteY0" fmla="*/ 38100 h 2450287"/>
              <a:gd name="connsiteX1" fmla="*/ 15657 w 1032947"/>
              <a:gd name="connsiteY1" fmla="*/ 2076450 h 2450287"/>
              <a:gd name="connsiteX2" fmla="*/ 358557 w 1032947"/>
              <a:gd name="connsiteY2" fmla="*/ 2438400 h 2450287"/>
              <a:gd name="connsiteX3" fmla="*/ 663357 w 1032947"/>
              <a:gd name="connsiteY3" fmla="*/ 2324100 h 2450287"/>
              <a:gd name="connsiteX4" fmla="*/ 1025307 w 1032947"/>
              <a:gd name="connsiteY4" fmla="*/ 1943100 h 2450287"/>
              <a:gd name="connsiteX5" fmla="*/ 930057 w 1032947"/>
              <a:gd name="connsiteY5" fmla="*/ 342900 h 2450287"/>
              <a:gd name="connsiteX6" fmla="*/ 358557 w 1032947"/>
              <a:gd name="connsiteY6" fmla="*/ 0 h 2450287"/>
              <a:gd name="connsiteX0" fmla="*/ 72807 w 1032947"/>
              <a:gd name="connsiteY0" fmla="*/ 38100 h 2327816"/>
              <a:gd name="connsiteX1" fmla="*/ 15657 w 1032947"/>
              <a:gd name="connsiteY1" fmla="*/ 2076450 h 2327816"/>
              <a:gd name="connsiteX2" fmla="*/ 777657 w 1032947"/>
              <a:gd name="connsiteY2" fmla="*/ 2133600 h 2327816"/>
              <a:gd name="connsiteX3" fmla="*/ 663357 w 1032947"/>
              <a:gd name="connsiteY3" fmla="*/ 2324100 h 2327816"/>
              <a:gd name="connsiteX4" fmla="*/ 1025307 w 1032947"/>
              <a:gd name="connsiteY4" fmla="*/ 1943100 h 2327816"/>
              <a:gd name="connsiteX5" fmla="*/ 930057 w 1032947"/>
              <a:gd name="connsiteY5" fmla="*/ 342900 h 2327816"/>
              <a:gd name="connsiteX6" fmla="*/ 358557 w 1032947"/>
              <a:gd name="connsiteY6" fmla="*/ 0 h 2327816"/>
              <a:gd name="connsiteX0" fmla="*/ 72807 w 1032947"/>
              <a:gd name="connsiteY0" fmla="*/ 38100 h 2356257"/>
              <a:gd name="connsiteX1" fmla="*/ 15657 w 1032947"/>
              <a:gd name="connsiteY1" fmla="*/ 2076450 h 2356257"/>
              <a:gd name="connsiteX2" fmla="*/ 663357 w 1032947"/>
              <a:gd name="connsiteY2" fmla="*/ 2324100 h 2356257"/>
              <a:gd name="connsiteX3" fmla="*/ 1025307 w 1032947"/>
              <a:gd name="connsiteY3" fmla="*/ 1943100 h 2356257"/>
              <a:gd name="connsiteX4" fmla="*/ 930057 w 1032947"/>
              <a:gd name="connsiteY4" fmla="*/ 342900 h 2356257"/>
              <a:gd name="connsiteX5" fmla="*/ 358557 w 1032947"/>
              <a:gd name="connsiteY5" fmla="*/ 0 h 2356257"/>
              <a:gd name="connsiteX0" fmla="*/ 72807 w 1032947"/>
              <a:gd name="connsiteY0" fmla="*/ 38100 h 2356257"/>
              <a:gd name="connsiteX1" fmla="*/ 15657 w 1032947"/>
              <a:gd name="connsiteY1" fmla="*/ 2076450 h 2356257"/>
              <a:gd name="connsiteX2" fmla="*/ 663357 w 1032947"/>
              <a:gd name="connsiteY2" fmla="*/ 2324100 h 2356257"/>
              <a:gd name="connsiteX3" fmla="*/ 1025307 w 1032947"/>
              <a:gd name="connsiteY3" fmla="*/ 1943100 h 2356257"/>
              <a:gd name="connsiteX4" fmla="*/ 930057 w 1032947"/>
              <a:gd name="connsiteY4" fmla="*/ 342900 h 2356257"/>
              <a:gd name="connsiteX5" fmla="*/ 358557 w 1032947"/>
              <a:gd name="connsiteY5" fmla="*/ 0 h 2356257"/>
              <a:gd name="connsiteX0" fmla="*/ 72807 w 1181980"/>
              <a:gd name="connsiteY0" fmla="*/ 38100 h 2364503"/>
              <a:gd name="connsiteX1" fmla="*/ 15657 w 1181980"/>
              <a:gd name="connsiteY1" fmla="*/ 2076450 h 2364503"/>
              <a:gd name="connsiteX2" fmla="*/ 663357 w 1181980"/>
              <a:gd name="connsiteY2" fmla="*/ 2324100 h 2364503"/>
              <a:gd name="connsiteX3" fmla="*/ 1177707 w 1181980"/>
              <a:gd name="connsiteY3" fmla="*/ 1828800 h 2364503"/>
              <a:gd name="connsiteX4" fmla="*/ 930057 w 1181980"/>
              <a:gd name="connsiteY4" fmla="*/ 342900 h 2364503"/>
              <a:gd name="connsiteX5" fmla="*/ 358557 w 1181980"/>
              <a:gd name="connsiteY5" fmla="*/ 0 h 2364503"/>
              <a:gd name="connsiteX0" fmla="*/ 72807 w 1193197"/>
              <a:gd name="connsiteY0" fmla="*/ 38100 h 2364503"/>
              <a:gd name="connsiteX1" fmla="*/ 15657 w 1193197"/>
              <a:gd name="connsiteY1" fmla="*/ 2076450 h 2364503"/>
              <a:gd name="connsiteX2" fmla="*/ 663357 w 1193197"/>
              <a:gd name="connsiteY2" fmla="*/ 2324100 h 2364503"/>
              <a:gd name="connsiteX3" fmla="*/ 1177707 w 1193197"/>
              <a:gd name="connsiteY3" fmla="*/ 1828800 h 2364503"/>
              <a:gd name="connsiteX4" fmla="*/ 1082457 w 1193197"/>
              <a:gd name="connsiteY4" fmla="*/ 209550 h 2364503"/>
              <a:gd name="connsiteX5" fmla="*/ 358557 w 1193197"/>
              <a:gd name="connsiteY5" fmla="*/ 0 h 2364503"/>
              <a:gd name="connsiteX0" fmla="*/ 72807 w 1193197"/>
              <a:gd name="connsiteY0" fmla="*/ 0 h 2326403"/>
              <a:gd name="connsiteX1" fmla="*/ 15657 w 1193197"/>
              <a:gd name="connsiteY1" fmla="*/ 2038350 h 2326403"/>
              <a:gd name="connsiteX2" fmla="*/ 663357 w 1193197"/>
              <a:gd name="connsiteY2" fmla="*/ 2286000 h 2326403"/>
              <a:gd name="connsiteX3" fmla="*/ 1177707 w 1193197"/>
              <a:gd name="connsiteY3" fmla="*/ 1790700 h 2326403"/>
              <a:gd name="connsiteX4" fmla="*/ 1082457 w 1193197"/>
              <a:gd name="connsiteY4" fmla="*/ 171450 h 2326403"/>
              <a:gd name="connsiteX5" fmla="*/ 358557 w 1193197"/>
              <a:gd name="connsiteY5" fmla="*/ 114300 h 2326403"/>
              <a:gd name="connsiteX0" fmla="*/ 72807 w 1084132"/>
              <a:gd name="connsiteY0" fmla="*/ 0 h 2320900"/>
              <a:gd name="connsiteX1" fmla="*/ 15657 w 1084132"/>
              <a:gd name="connsiteY1" fmla="*/ 2038350 h 2320900"/>
              <a:gd name="connsiteX2" fmla="*/ 663357 w 1084132"/>
              <a:gd name="connsiteY2" fmla="*/ 2286000 h 2320900"/>
              <a:gd name="connsiteX3" fmla="*/ 1044357 w 1084132"/>
              <a:gd name="connsiteY3" fmla="*/ 1866900 h 2320900"/>
              <a:gd name="connsiteX4" fmla="*/ 1082457 w 1084132"/>
              <a:gd name="connsiteY4" fmla="*/ 171450 h 2320900"/>
              <a:gd name="connsiteX5" fmla="*/ 358557 w 1084132"/>
              <a:gd name="connsiteY5" fmla="*/ 114300 h 2320900"/>
              <a:gd name="connsiteX0" fmla="*/ 72807 w 1088861"/>
              <a:gd name="connsiteY0" fmla="*/ 0 h 2347383"/>
              <a:gd name="connsiteX1" fmla="*/ 15657 w 1088861"/>
              <a:gd name="connsiteY1" fmla="*/ 2038350 h 2347383"/>
              <a:gd name="connsiteX2" fmla="*/ 549057 w 1088861"/>
              <a:gd name="connsiteY2" fmla="*/ 2324100 h 2347383"/>
              <a:gd name="connsiteX3" fmla="*/ 1044357 w 1088861"/>
              <a:gd name="connsiteY3" fmla="*/ 1866900 h 2347383"/>
              <a:gd name="connsiteX4" fmla="*/ 1082457 w 1088861"/>
              <a:gd name="connsiteY4" fmla="*/ 171450 h 2347383"/>
              <a:gd name="connsiteX5" fmla="*/ 358557 w 1088861"/>
              <a:gd name="connsiteY5" fmla="*/ 114300 h 2347383"/>
              <a:gd name="connsiteX0" fmla="*/ 72807 w 1088861"/>
              <a:gd name="connsiteY0" fmla="*/ 0 h 2330450"/>
              <a:gd name="connsiteX1" fmla="*/ 15657 w 1088861"/>
              <a:gd name="connsiteY1" fmla="*/ 2038350 h 2330450"/>
              <a:gd name="connsiteX2" fmla="*/ 549057 w 1088861"/>
              <a:gd name="connsiteY2" fmla="*/ 2324100 h 2330450"/>
              <a:gd name="connsiteX3" fmla="*/ 1044357 w 1088861"/>
              <a:gd name="connsiteY3" fmla="*/ 1866900 h 2330450"/>
              <a:gd name="connsiteX4" fmla="*/ 1082457 w 1088861"/>
              <a:gd name="connsiteY4" fmla="*/ 171450 h 2330450"/>
              <a:gd name="connsiteX5" fmla="*/ 358557 w 1088861"/>
              <a:gd name="connsiteY5" fmla="*/ 114300 h 2330450"/>
              <a:gd name="connsiteX0" fmla="*/ 72807 w 1088861"/>
              <a:gd name="connsiteY0" fmla="*/ 0 h 2336270"/>
              <a:gd name="connsiteX1" fmla="*/ 15657 w 1088861"/>
              <a:gd name="connsiteY1" fmla="*/ 2038350 h 2336270"/>
              <a:gd name="connsiteX2" fmla="*/ 549057 w 1088861"/>
              <a:gd name="connsiteY2" fmla="*/ 2324100 h 2336270"/>
              <a:gd name="connsiteX3" fmla="*/ 1044357 w 1088861"/>
              <a:gd name="connsiteY3" fmla="*/ 1866900 h 2336270"/>
              <a:gd name="connsiteX4" fmla="*/ 1082457 w 1088861"/>
              <a:gd name="connsiteY4" fmla="*/ 171450 h 2336270"/>
              <a:gd name="connsiteX5" fmla="*/ 358557 w 1088861"/>
              <a:gd name="connsiteY5" fmla="*/ 114300 h 2336270"/>
              <a:gd name="connsiteX0" fmla="*/ 0 w 1073204"/>
              <a:gd name="connsiteY0" fmla="*/ 1924050 h 2221970"/>
              <a:gd name="connsiteX1" fmla="*/ 533400 w 1073204"/>
              <a:gd name="connsiteY1" fmla="*/ 2209800 h 2221970"/>
              <a:gd name="connsiteX2" fmla="*/ 1028700 w 1073204"/>
              <a:gd name="connsiteY2" fmla="*/ 1752600 h 2221970"/>
              <a:gd name="connsiteX3" fmla="*/ 1066800 w 1073204"/>
              <a:gd name="connsiteY3" fmla="*/ 57150 h 2221970"/>
              <a:gd name="connsiteX4" fmla="*/ 342900 w 1073204"/>
              <a:gd name="connsiteY4" fmla="*/ 0 h 2221970"/>
              <a:gd name="connsiteX0" fmla="*/ 190500 w 730304"/>
              <a:gd name="connsiteY0" fmla="*/ 2209800 h 2209800"/>
              <a:gd name="connsiteX1" fmla="*/ 685800 w 730304"/>
              <a:gd name="connsiteY1" fmla="*/ 1752600 h 2209800"/>
              <a:gd name="connsiteX2" fmla="*/ 723900 w 730304"/>
              <a:gd name="connsiteY2" fmla="*/ 57150 h 2209800"/>
              <a:gd name="connsiteX3" fmla="*/ 0 w 730304"/>
              <a:gd name="connsiteY3" fmla="*/ 0 h 2209800"/>
              <a:gd name="connsiteX0" fmla="*/ 190500 w 723194"/>
              <a:gd name="connsiteY0" fmla="*/ 2209800 h 2209800"/>
              <a:gd name="connsiteX1" fmla="*/ 685800 w 723194"/>
              <a:gd name="connsiteY1" fmla="*/ 1752600 h 2209800"/>
              <a:gd name="connsiteX2" fmla="*/ 704850 w 723194"/>
              <a:gd name="connsiteY2" fmla="*/ 323850 h 2209800"/>
              <a:gd name="connsiteX3" fmla="*/ 0 w 723194"/>
              <a:gd name="connsiteY3" fmla="*/ 0 h 2209800"/>
              <a:gd name="connsiteX0" fmla="*/ 190500 w 723194"/>
              <a:gd name="connsiteY0" fmla="*/ 2209800 h 2209800"/>
              <a:gd name="connsiteX1" fmla="*/ 685800 w 723194"/>
              <a:gd name="connsiteY1" fmla="*/ 1752600 h 2209800"/>
              <a:gd name="connsiteX2" fmla="*/ 704850 w 723194"/>
              <a:gd name="connsiteY2" fmla="*/ 323850 h 2209800"/>
              <a:gd name="connsiteX3" fmla="*/ 0 w 723194"/>
              <a:gd name="connsiteY3" fmla="*/ 0 h 2209800"/>
              <a:gd name="connsiteX0" fmla="*/ 190500 w 811786"/>
              <a:gd name="connsiteY0" fmla="*/ 2209800 h 2209800"/>
              <a:gd name="connsiteX1" fmla="*/ 685800 w 811786"/>
              <a:gd name="connsiteY1" fmla="*/ 1752600 h 2209800"/>
              <a:gd name="connsiteX2" fmla="*/ 704850 w 811786"/>
              <a:gd name="connsiteY2" fmla="*/ 323850 h 2209800"/>
              <a:gd name="connsiteX3" fmla="*/ 0 w 811786"/>
              <a:gd name="connsiteY3" fmla="*/ 0 h 2209800"/>
              <a:gd name="connsiteX0" fmla="*/ 190500 w 803134"/>
              <a:gd name="connsiteY0" fmla="*/ 2209800 h 2209800"/>
              <a:gd name="connsiteX1" fmla="*/ 742950 w 803134"/>
              <a:gd name="connsiteY1" fmla="*/ 1790700 h 2209800"/>
              <a:gd name="connsiteX2" fmla="*/ 704850 w 803134"/>
              <a:gd name="connsiteY2" fmla="*/ 323850 h 2209800"/>
              <a:gd name="connsiteX3" fmla="*/ 0 w 803134"/>
              <a:gd name="connsiteY3" fmla="*/ 0 h 2209800"/>
              <a:gd name="connsiteX0" fmla="*/ 76200 w 810959"/>
              <a:gd name="connsiteY0" fmla="*/ 2171700 h 2171700"/>
              <a:gd name="connsiteX1" fmla="*/ 742950 w 810959"/>
              <a:gd name="connsiteY1" fmla="*/ 1790700 h 2171700"/>
              <a:gd name="connsiteX2" fmla="*/ 704850 w 810959"/>
              <a:gd name="connsiteY2" fmla="*/ 323850 h 2171700"/>
              <a:gd name="connsiteX3" fmla="*/ 0 w 810959"/>
              <a:gd name="connsiteY3" fmla="*/ 0 h 2171700"/>
              <a:gd name="connsiteX0" fmla="*/ 1162171 w 1966780"/>
              <a:gd name="connsiteY0" fmla="*/ 1979196 h 1979196"/>
              <a:gd name="connsiteX1" fmla="*/ 1828921 w 1966780"/>
              <a:gd name="connsiteY1" fmla="*/ 1598196 h 1979196"/>
              <a:gd name="connsiteX2" fmla="*/ 1790821 w 1966780"/>
              <a:gd name="connsiteY2" fmla="*/ 131346 h 1979196"/>
              <a:gd name="connsiteX3" fmla="*/ 0 w 1966780"/>
              <a:gd name="connsiteY3" fmla="*/ 17540 h 1979196"/>
              <a:gd name="connsiteX0" fmla="*/ 1162171 w 1860531"/>
              <a:gd name="connsiteY0" fmla="*/ 1961656 h 1961656"/>
              <a:gd name="connsiteX1" fmla="*/ 1828921 w 1860531"/>
              <a:gd name="connsiteY1" fmla="*/ 1580656 h 1961656"/>
              <a:gd name="connsiteX2" fmla="*/ 1569605 w 1860531"/>
              <a:gd name="connsiteY2" fmla="*/ 162278 h 1961656"/>
              <a:gd name="connsiteX3" fmla="*/ 0 w 1860531"/>
              <a:gd name="connsiteY3" fmla="*/ 0 h 1961656"/>
              <a:gd name="connsiteX0" fmla="*/ 1162171 w 1798780"/>
              <a:gd name="connsiteY0" fmla="*/ 1961656 h 1961656"/>
              <a:gd name="connsiteX1" fmla="*/ 1748479 w 1798780"/>
              <a:gd name="connsiteY1" fmla="*/ 1548341 h 1961656"/>
              <a:gd name="connsiteX2" fmla="*/ 1569605 w 1798780"/>
              <a:gd name="connsiteY2" fmla="*/ 162278 h 1961656"/>
              <a:gd name="connsiteX3" fmla="*/ 0 w 1798780"/>
              <a:gd name="connsiteY3" fmla="*/ 0 h 1961656"/>
              <a:gd name="connsiteX0" fmla="*/ 981176 w 1811893"/>
              <a:gd name="connsiteY0" fmla="*/ 1941901 h 1941901"/>
              <a:gd name="connsiteX1" fmla="*/ 1748479 w 1811893"/>
              <a:gd name="connsiteY1" fmla="*/ 1548341 h 1941901"/>
              <a:gd name="connsiteX2" fmla="*/ 1569605 w 1811893"/>
              <a:gd name="connsiteY2" fmla="*/ 162278 h 1941901"/>
              <a:gd name="connsiteX3" fmla="*/ 0 w 1811893"/>
              <a:gd name="connsiteY3" fmla="*/ 0 h 194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1893" h="1941901">
                <a:moveTo>
                  <a:pt x="981176" y="1941901"/>
                </a:moveTo>
                <a:cubicBezTo>
                  <a:pt x="1230749" y="1935235"/>
                  <a:pt x="1650408" y="1844945"/>
                  <a:pt x="1748479" y="1548341"/>
                </a:cubicBezTo>
                <a:cubicBezTo>
                  <a:pt x="1846550" y="1251737"/>
                  <a:pt x="1861018" y="420335"/>
                  <a:pt x="1569605" y="162278"/>
                </a:cubicBezTo>
                <a:cubicBezTo>
                  <a:pt x="1278192" y="-95779"/>
                  <a:pt x="0" y="78261"/>
                  <a:pt x="0" y="0"/>
                </a:cubicBezTo>
              </a:path>
            </a:pathLst>
          </a:custGeom>
          <a:noFill/>
          <a:ln w="88900">
            <a:solidFill>
              <a:schemeClr val="accent2"/>
            </a:solidFill>
            <a:prstDash val="sysDot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223829-0004-E84A-BEB5-FE69E4A34BC1}"/>
              </a:ext>
            </a:extLst>
          </p:cNvPr>
          <p:cNvSpPr/>
          <p:nvPr/>
        </p:nvSpPr>
        <p:spPr>
          <a:xfrm flipH="1">
            <a:off x="925908" y="5505450"/>
            <a:ext cx="2217043" cy="3835500"/>
          </a:xfrm>
          <a:custGeom>
            <a:avLst/>
            <a:gdLst>
              <a:gd name="connsiteX0" fmla="*/ 0 w 343003"/>
              <a:gd name="connsiteY0" fmla="*/ 0 h 598889"/>
              <a:gd name="connsiteX1" fmla="*/ 57150 w 343003"/>
              <a:gd name="connsiteY1" fmla="*/ 228600 h 598889"/>
              <a:gd name="connsiteX2" fmla="*/ 76200 w 343003"/>
              <a:gd name="connsiteY2" fmla="*/ 285750 h 598889"/>
              <a:gd name="connsiteX3" fmla="*/ 133350 w 343003"/>
              <a:gd name="connsiteY3" fmla="*/ 400050 h 598889"/>
              <a:gd name="connsiteX4" fmla="*/ 152400 w 343003"/>
              <a:gd name="connsiteY4" fmla="*/ 590550 h 598889"/>
              <a:gd name="connsiteX5" fmla="*/ 228600 w 343003"/>
              <a:gd name="connsiteY5" fmla="*/ 571500 h 598889"/>
              <a:gd name="connsiteX6" fmla="*/ 304800 w 343003"/>
              <a:gd name="connsiteY6" fmla="*/ 514350 h 598889"/>
              <a:gd name="connsiteX7" fmla="*/ 342900 w 343003"/>
              <a:gd name="connsiteY7" fmla="*/ 361950 h 598889"/>
              <a:gd name="connsiteX0" fmla="*/ 0 w 877239"/>
              <a:gd name="connsiteY0" fmla="*/ 0 h 1828900"/>
              <a:gd name="connsiteX1" fmla="*/ 57150 w 877239"/>
              <a:gd name="connsiteY1" fmla="*/ 228600 h 1828900"/>
              <a:gd name="connsiteX2" fmla="*/ 76200 w 877239"/>
              <a:gd name="connsiteY2" fmla="*/ 285750 h 1828900"/>
              <a:gd name="connsiteX3" fmla="*/ 133350 w 877239"/>
              <a:gd name="connsiteY3" fmla="*/ 400050 h 1828900"/>
              <a:gd name="connsiteX4" fmla="*/ 152400 w 877239"/>
              <a:gd name="connsiteY4" fmla="*/ 590550 h 1828900"/>
              <a:gd name="connsiteX5" fmla="*/ 876300 w 877239"/>
              <a:gd name="connsiteY5" fmla="*/ 1828800 h 1828900"/>
              <a:gd name="connsiteX6" fmla="*/ 304800 w 877239"/>
              <a:gd name="connsiteY6" fmla="*/ 514350 h 1828900"/>
              <a:gd name="connsiteX7" fmla="*/ 342900 w 877239"/>
              <a:gd name="connsiteY7" fmla="*/ 361950 h 1828900"/>
              <a:gd name="connsiteX0" fmla="*/ 0 w 879359"/>
              <a:gd name="connsiteY0" fmla="*/ 0 h 2290640"/>
              <a:gd name="connsiteX1" fmla="*/ 57150 w 879359"/>
              <a:gd name="connsiteY1" fmla="*/ 228600 h 2290640"/>
              <a:gd name="connsiteX2" fmla="*/ 76200 w 879359"/>
              <a:gd name="connsiteY2" fmla="*/ 285750 h 2290640"/>
              <a:gd name="connsiteX3" fmla="*/ 133350 w 879359"/>
              <a:gd name="connsiteY3" fmla="*/ 400050 h 2290640"/>
              <a:gd name="connsiteX4" fmla="*/ 514350 w 879359"/>
              <a:gd name="connsiteY4" fmla="*/ 2209800 h 2290640"/>
              <a:gd name="connsiteX5" fmla="*/ 876300 w 879359"/>
              <a:gd name="connsiteY5" fmla="*/ 1828800 h 2290640"/>
              <a:gd name="connsiteX6" fmla="*/ 304800 w 879359"/>
              <a:gd name="connsiteY6" fmla="*/ 514350 h 2290640"/>
              <a:gd name="connsiteX7" fmla="*/ 342900 w 879359"/>
              <a:gd name="connsiteY7" fmla="*/ 361950 h 2290640"/>
              <a:gd name="connsiteX0" fmla="*/ 0 w 879209"/>
              <a:gd name="connsiteY0" fmla="*/ 0 h 2218761"/>
              <a:gd name="connsiteX1" fmla="*/ 57150 w 879209"/>
              <a:gd name="connsiteY1" fmla="*/ 228600 h 2218761"/>
              <a:gd name="connsiteX2" fmla="*/ 76200 w 879209"/>
              <a:gd name="connsiteY2" fmla="*/ 285750 h 2218761"/>
              <a:gd name="connsiteX3" fmla="*/ 228600 w 879209"/>
              <a:gd name="connsiteY3" fmla="*/ 2076450 h 2218761"/>
              <a:gd name="connsiteX4" fmla="*/ 514350 w 879209"/>
              <a:gd name="connsiteY4" fmla="*/ 2209800 h 2218761"/>
              <a:gd name="connsiteX5" fmla="*/ 876300 w 879209"/>
              <a:gd name="connsiteY5" fmla="*/ 1828800 h 2218761"/>
              <a:gd name="connsiteX6" fmla="*/ 304800 w 879209"/>
              <a:gd name="connsiteY6" fmla="*/ 514350 h 2218761"/>
              <a:gd name="connsiteX7" fmla="*/ 342900 w 879209"/>
              <a:gd name="connsiteY7" fmla="*/ 361950 h 2218761"/>
              <a:gd name="connsiteX0" fmla="*/ 0 w 879209"/>
              <a:gd name="connsiteY0" fmla="*/ 0 h 2218761"/>
              <a:gd name="connsiteX1" fmla="*/ 57150 w 879209"/>
              <a:gd name="connsiteY1" fmla="*/ 228600 h 2218761"/>
              <a:gd name="connsiteX2" fmla="*/ 76200 w 879209"/>
              <a:gd name="connsiteY2" fmla="*/ 1924050 h 2218761"/>
              <a:gd name="connsiteX3" fmla="*/ 228600 w 879209"/>
              <a:gd name="connsiteY3" fmla="*/ 2076450 h 2218761"/>
              <a:gd name="connsiteX4" fmla="*/ 514350 w 879209"/>
              <a:gd name="connsiteY4" fmla="*/ 2209800 h 2218761"/>
              <a:gd name="connsiteX5" fmla="*/ 876300 w 879209"/>
              <a:gd name="connsiteY5" fmla="*/ 1828800 h 2218761"/>
              <a:gd name="connsiteX6" fmla="*/ 304800 w 879209"/>
              <a:gd name="connsiteY6" fmla="*/ 514350 h 2218761"/>
              <a:gd name="connsiteX7" fmla="*/ 342900 w 879209"/>
              <a:gd name="connsiteY7" fmla="*/ 361950 h 2218761"/>
              <a:gd name="connsiteX0" fmla="*/ 77186 w 956395"/>
              <a:gd name="connsiteY0" fmla="*/ 0 h 2357479"/>
              <a:gd name="connsiteX1" fmla="*/ 986 w 956395"/>
              <a:gd name="connsiteY1" fmla="*/ 2266950 h 2357479"/>
              <a:gd name="connsiteX2" fmla="*/ 153386 w 956395"/>
              <a:gd name="connsiteY2" fmla="*/ 1924050 h 2357479"/>
              <a:gd name="connsiteX3" fmla="*/ 305786 w 956395"/>
              <a:gd name="connsiteY3" fmla="*/ 2076450 h 2357479"/>
              <a:gd name="connsiteX4" fmla="*/ 591536 w 956395"/>
              <a:gd name="connsiteY4" fmla="*/ 2209800 h 2357479"/>
              <a:gd name="connsiteX5" fmla="*/ 953486 w 956395"/>
              <a:gd name="connsiteY5" fmla="*/ 1828800 h 2357479"/>
              <a:gd name="connsiteX6" fmla="*/ 381986 w 956395"/>
              <a:gd name="connsiteY6" fmla="*/ 514350 h 2357479"/>
              <a:gd name="connsiteX7" fmla="*/ 420086 w 956395"/>
              <a:gd name="connsiteY7" fmla="*/ 361950 h 2357479"/>
              <a:gd name="connsiteX0" fmla="*/ 23649 w 960008"/>
              <a:gd name="connsiteY0" fmla="*/ 0 h 2418309"/>
              <a:gd name="connsiteX1" fmla="*/ 4599 w 960008"/>
              <a:gd name="connsiteY1" fmla="*/ 2324100 h 2418309"/>
              <a:gd name="connsiteX2" fmla="*/ 156999 w 960008"/>
              <a:gd name="connsiteY2" fmla="*/ 1981200 h 2418309"/>
              <a:gd name="connsiteX3" fmla="*/ 309399 w 960008"/>
              <a:gd name="connsiteY3" fmla="*/ 2133600 h 2418309"/>
              <a:gd name="connsiteX4" fmla="*/ 595149 w 960008"/>
              <a:gd name="connsiteY4" fmla="*/ 2266950 h 2418309"/>
              <a:gd name="connsiteX5" fmla="*/ 957099 w 960008"/>
              <a:gd name="connsiteY5" fmla="*/ 1885950 h 2418309"/>
              <a:gd name="connsiteX6" fmla="*/ 385599 w 960008"/>
              <a:gd name="connsiteY6" fmla="*/ 571500 h 2418309"/>
              <a:gd name="connsiteX7" fmla="*/ 423699 w 960008"/>
              <a:gd name="connsiteY7" fmla="*/ 419100 h 2418309"/>
              <a:gd name="connsiteX0" fmla="*/ 7305 w 962714"/>
              <a:gd name="connsiteY0" fmla="*/ 0 h 2438591"/>
              <a:gd name="connsiteX1" fmla="*/ 7305 w 962714"/>
              <a:gd name="connsiteY1" fmla="*/ 2343150 h 2438591"/>
              <a:gd name="connsiteX2" fmla="*/ 159705 w 962714"/>
              <a:gd name="connsiteY2" fmla="*/ 2000250 h 2438591"/>
              <a:gd name="connsiteX3" fmla="*/ 312105 w 962714"/>
              <a:gd name="connsiteY3" fmla="*/ 2152650 h 2438591"/>
              <a:gd name="connsiteX4" fmla="*/ 597855 w 962714"/>
              <a:gd name="connsiteY4" fmla="*/ 2286000 h 2438591"/>
              <a:gd name="connsiteX5" fmla="*/ 959805 w 962714"/>
              <a:gd name="connsiteY5" fmla="*/ 1905000 h 2438591"/>
              <a:gd name="connsiteX6" fmla="*/ 388305 w 962714"/>
              <a:gd name="connsiteY6" fmla="*/ 590550 h 2438591"/>
              <a:gd name="connsiteX7" fmla="*/ 426405 w 962714"/>
              <a:gd name="connsiteY7" fmla="*/ 438150 h 2438591"/>
              <a:gd name="connsiteX0" fmla="*/ 14586 w 969995"/>
              <a:gd name="connsiteY0" fmla="*/ 0 h 2438591"/>
              <a:gd name="connsiteX1" fmla="*/ 14586 w 969995"/>
              <a:gd name="connsiteY1" fmla="*/ 2343150 h 2438591"/>
              <a:gd name="connsiteX2" fmla="*/ 166986 w 969995"/>
              <a:gd name="connsiteY2" fmla="*/ 2000250 h 2438591"/>
              <a:gd name="connsiteX3" fmla="*/ 319386 w 969995"/>
              <a:gd name="connsiteY3" fmla="*/ 2152650 h 2438591"/>
              <a:gd name="connsiteX4" fmla="*/ 605136 w 969995"/>
              <a:gd name="connsiteY4" fmla="*/ 2286000 h 2438591"/>
              <a:gd name="connsiteX5" fmla="*/ 967086 w 969995"/>
              <a:gd name="connsiteY5" fmla="*/ 1905000 h 2438591"/>
              <a:gd name="connsiteX6" fmla="*/ 395586 w 969995"/>
              <a:gd name="connsiteY6" fmla="*/ 590550 h 2438591"/>
              <a:gd name="connsiteX7" fmla="*/ 433686 w 969995"/>
              <a:gd name="connsiteY7" fmla="*/ 438150 h 2438591"/>
              <a:gd name="connsiteX0" fmla="*/ 9958 w 965367"/>
              <a:gd name="connsiteY0" fmla="*/ 0 h 2438591"/>
              <a:gd name="connsiteX1" fmla="*/ 9958 w 965367"/>
              <a:gd name="connsiteY1" fmla="*/ 2343150 h 2438591"/>
              <a:gd name="connsiteX2" fmla="*/ 162358 w 965367"/>
              <a:gd name="connsiteY2" fmla="*/ 2000250 h 2438591"/>
              <a:gd name="connsiteX3" fmla="*/ 314758 w 965367"/>
              <a:gd name="connsiteY3" fmla="*/ 2152650 h 2438591"/>
              <a:gd name="connsiteX4" fmla="*/ 600508 w 965367"/>
              <a:gd name="connsiteY4" fmla="*/ 2286000 h 2438591"/>
              <a:gd name="connsiteX5" fmla="*/ 962458 w 965367"/>
              <a:gd name="connsiteY5" fmla="*/ 1905000 h 2438591"/>
              <a:gd name="connsiteX6" fmla="*/ 390958 w 965367"/>
              <a:gd name="connsiteY6" fmla="*/ 590550 h 2438591"/>
              <a:gd name="connsiteX7" fmla="*/ 429058 w 965367"/>
              <a:gd name="connsiteY7" fmla="*/ 438150 h 2438591"/>
              <a:gd name="connsiteX0" fmla="*/ 80069 w 1035478"/>
              <a:gd name="connsiteY0" fmla="*/ 0 h 2336077"/>
              <a:gd name="connsiteX1" fmla="*/ 3869 w 1035478"/>
              <a:gd name="connsiteY1" fmla="*/ 2228850 h 2336077"/>
              <a:gd name="connsiteX2" fmla="*/ 232469 w 1035478"/>
              <a:gd name="connsiteY2" fmla="*/ 2000250 h 2336077"/>
              <a:gd name="connsiteX3" fmla="*/ 384869 w 1035478"/>
              <a:gd name="connsiteY3" fmla="*/ 2152650 h 2336077"/>
              <a:gd name="connsiteX4" fmla="*/ 670619 w 1035478"/>
              <a:gd name="connsiteY4" fmla="*/ 2286000 h 2336077"/>
              <a:gd name="connsiteX5" fmla="*/ 1032569 w 1035478"/>
              <a:gd name="connsiteY5" fmla="*/ 1905000 h 2336077"/>
              <a:gd name="connsiteX6" fmla="*/ 461069 w 1035478"/>
              <a:gd name="connsiteY6" fmla="*/ 590550 h 2336077"/>
              <a:gd name="connsiteX7" fmla="*/ 499169 w 1035478"/>
              <a:gd name="connsiteY7" fmla="*/ 438150 h 2336077"/>
              <a:gd name="connsiteX0" fmla="*/ 86685 w 1042094"/>
              <a:gd name="connsiteY0" fmla="*/ 0 h 2469790"/>
              <a:gd name="connsiteX1" fmla="*/ 10485 w 1042094"/>
              <a:gd name="connsiteY1" fmla="*/ 2228850 h 2469790"/>
              <a:gd name="connsiteX2" fmla="*/ 372435 w 1042094"/>
              <a:gd name="connsiteY2" fmla="*/ 2400300 h 2469790"/>
              <a:gd name="connsiteX3" fmla="*/ 391485 w 1042094"/>
              <a:gd name="connsiteY3" fmla="*/ 2152650 h 2469790"/>
              <a:gd name="connsiteX4" fmla="*/ 677235 w 1042094"/>
              <a:gd name="connsiteY4" fmla="*/ 2286000 h 2469790"/>
              <a:gd name="connsiteX5" fmla="*/ 1039185 w 1042094"/>
              <a:gd name="connsiteY5" fmla="*/ 1905000 h 2469790"/>
              <a:gd name="connsiteX6" fmla="*/ 467685 w 1042094"/>
              <a:gd name="connsiteY6" fmla="*/ 590550 h 2469790"/>
              <a:gd name="connsiteX7" fmla="*/ 505785 w 1042094"/>
              <a:gd name="connsiteY7" fmla="*/ 438150 h 2469790"/>
              <a:gd name="connsiteX0" fmla="*/ 86685 w 1042123"/>
              <a:gd name="connsiteY0" fmla="*/ 0 h 2462028"/>
              <a:gd name="connsiteX1" fmla="*/ 10485 w 1042123"/>
              <a:gd name="connsiteY1" fmla="*/ 2228850 h 2462028"/>
              <a:gd name="connsiteX2" fmla="*/ 372435 w 1042123"/>
              <a:gd name="connsiteY2" fmla="*/ 2400300 h 2462028"/>
              <a:gd name="connsiteX3" fmla="*/ 677235 w 1042123"/>
              <a:gd name="connsiteY3" fmla="*/ 2286000 h 2462028"/>
              <a:gd name="connsiteX4" fmla="*/ 1039185 w 1042123"/>
              <a:gd name="connsiteY4" fmla="*/ 1905000 h 2462028"/>
              <a:gd name="connsiteX5" fmla="*/ 467685 w 1042123"/>
              <a:gd name="connsiteY5" fmla="*/ 590550 h 2462028"/>
              <a:gd name="connsiteX6" fmla="*/ 505785 w 1042123"/>
              <a:gd name="connsiteY6" fmla="*/ 438150 h 2462028"/>
              <a:gd name="connsiteX0" fmla="*/ 86685 w 1043069"/>
              <a:gd name="connsiteY0" fmla="*/ 91137 h 2553165"/>
              <a:gd name="connsiteX1" fmla="*/ 10485 w 1043069"/>
              <a:gd name="connsiteY1" fmla="*/ 2319987 h 2553165"/>
              <a:gd name="connsiteX2" fmla="*/ 372435 w 1043069"/>
              <a:gd name="connsiteY2" fmla="*/ 2491437 h 2553165"/>
              <a:gd name="connsiteX3" fmla="*/ 677235 w 1043069"/>
              <a:gd name="connsiteY3" fmla="*/ 2377137 h 2553165"/>
              <a:gd name="connsiteX4" fmla="*/ 1039185 w 1043069"/>
              <a:gd name="connsiteY4" fmla="*/ 1996137 h 2553165"/>
              <a:gd name="connsiteX5" fmla="*/ 886785 w 1043069"/>
              <a:gd name="connsiteY5" fmla="*/ 14937 h 2553165"/>
              <a:gd name="connsiteX6" fmla="*/ 505785 w 1043069"/>
              <a:gd name="connsiteY6" fmla="*/ 529287 h 2553165"/>
              <a:gd name="connsiteX0" fmla="*/ 86685 w 1043069"/>
              <a:gd name="connsiteY0" fmla="*/ 113373 h 2575401"/>
              <a:gd name="connsiteX1" fmla="*/ 10485 w 1043069"/>
              <a:gd name="connsiteY1" fmla="*/ 2342223 h 2575401"/>
              <a:gd name="connsiteX2" fmla="*/ 372435 w 1043069"/>
              <a:gd name="connsiteY2" fmla="*/ 2513673 h 2575401"/>
              <a:gd name="connsiteX3" fmla="*/ 677235 w 1043069"/>
              <a:gd name="connsiteY3" fmla="*/ 2399373 h 2575401"/>
              <a:gd name="connsiteX4" fmla="*/ 1039185 w 1043069"/>
              <a:gd name="connsiteY4" fmla="*/ 2018373 h 2575401"/>
              <a:gd name="connsiteX5" fmla="*/ 886785 w 1043069"/>
              <a:gd name="connsiteY5" fmla="*/ 37173 h 2575401"/>
              <a:gd name="connsiteX6" fmla="*/ 372435 w 1043069"/>
              <a:gd name="connsiteY6" fmla="*/ 75273 h 2575401"/>
              <a:gd name="connsiteX0" fmla="*/ 86685 w 1046825"/>
              <a:gd name="connsiteY0" fmla="*/ 38100 h 2500128"/>
              <a:gd name="connsiteX1" fmla="*/ 10485 w 1046825"/>
              <a:gd name="connsiteY1" fmla="*/ 2266950 h 2500128"/>
              <a:gd name="connsiteX2" fmla="*/ 372435 w 1046825"/>
              <a:gd name="connsiteY2" fmla="*/ 2438400 h 2500128"/>
              <a:gd name="connsiteX3" fmla="*/ 677235 w 1046825"/>
              <a:gd name="connsiteY3" fmla="*/ 2324100 h 2500128"/>
              <a:gd name="connsiteX4" fmla="*/ 1039185 w 1046825"/>
              <a:gd name="connsiteY4" fmla="*/ 1943100 h 2500128"/>
              <a:gd name="connsiteX5" fmla="*/ 943935 w 1046825"/>
              <a:gd name="connsiteY5" fmla="*/ 342900 h 2500128"/>
              <a:gd name="connsiteX6" fmla="*/ 372435 w 1046825"/>
              <a:gd name="connsiteY6" fmla="*/ 0 h 2500128"/>
              <a:gd name="connsiteX0" fmla="*/ 89587 w 1049727"/>
              <a:gd name="connsiteY0" fmla="*/ 38100 h 2500128"/>
              <a:gd name="connsiteX1" fmla="*/ 13387 w 1049727"/>
              <a:gd name="connsiteY1" fmla="*/ 2266950 h 2500128"/>
              <a:gd name="connsiteX2" fmla="*/ 375337 w 1049727"/>
              <a:gd name="connsiteY2" fmla="*/ 2438400 h 2500128"/>
              <a:gd name="connsiteX3" fmla="*/ 680137 w 1049727"/>
              <a:gd name="connsiteY3" fmla="*/ 2324100 h 2500128"/>
              <a:gd name="connsiteX4" fmla="*/ 1042087 w 1049727"/>
              <a:gd name="connsiteY4" fmla="*/ 1943100 h 2500128"/>
              <a:gd name="connsiteX5" fmla="*/ 946837 w 1049727"/>
              <a:gd name="connsiteY5" fmla="*/ 342900 h 2500128"/>
              <a:gd name="connsiteX6" fmla="*/ 375337 w 1049727"/>
              <a:gd name="connsiteY6" fmla="*/ 0 h 2500128"/>
              <a:gd name="connsiteX0" fmla="*/ 72807 w 1032947"/>
              <a:gd name="connsiteY0" fmla="*/ 38100 h 2450287"/>
              <a:gd name="connsiteX1" fmla="*/ 15657 w 1032947"/>
              <a:gd name="connsiteY1" fmla="*/ 2076450 h 2450287"/>
              <a:gd name="connsiteX2" fmla="*/ 358557 w 1032947"/>
              <a:gd name="connsiteY2" fmla="*/ 2438400 h 2450287"/>
              <a:gd name="connsiteX3" fmla="*/ 663357 w 1032947"/>
              <a:gd name="connsiteY3" fmla="*/ 2324100 h 2450287"/>
              <a:gd name="connsiteX4" fmla="*/ 1025307 w 1032947"/>
              <a:gd name="connsiteY4" fmla="*/ 1943100 h 2450287"/>
              <a:gd name="connsiteX5" fmla="*/ 930057 w 1032947"/>
              <a:gd name="connsiteY5" fmla="*/ 342900 h 2450287"/>
              <a:gd name="connsiteX6" fmla="*/ 358557 w 1032947"/>
              <a:gd name="connsiteY6" fmla="*/ 0 h 2450287"/>
              <a:gd name="connsiteX0" fmla="*/ 72807 w 1032947"/>
              <a:gd name="connsiteY0" fmla="*/ 38100 h 2450287"/>
              <a:gd name="connsiteX1" fmla="*/ 15657 w 1032947"/>
              <a:gd name="connsiteY1" fmla="*/ 2076450 h 2450287"/>
              <a:gd name="connsiteX2" fmla="*/ 358557 w 1032947"/>
              <a:gd name="connsiteY2" fmla="*/ 2438400 h 2450287"/>
              <a:gd name="connsiteX3" fmla="*/ 663357 w 1032947"/>
              <a:gd name="connsiteY3" fmla="*/ 2324100 h 2450287"/>
              <a:gd name="connsiteX4" fmla="*/ 1025307 w 1032947"/>
              <a:gd name="connsiteY4" fmla="*/ 1943100 h 2450287"/>
              <a:gd name="connsiteX5" fmla="*/ 930057 w 1032947"/>
              <a:gd name="connsiteY5" fmla="*/ 342900 h 2450287"/>
              <a:gd name="connsiteX6" fmla="*/ 358557 w 1032947"/>
              <a:gd name="connsiteY6" fmla="*/ 0 h 2450287"/>
              <a:gd name="connsiteX0" fmla="*/ 72807 w 1032947"/>
              <a:gd name="connsiteY0" fmla="*/ 38100 h 2450287"/>
              <a:gd name="connsiteX1" fmla="*/ 15657 w 1032947"/>
              <a:gd name="connsiteY1" fmla="*/ 2076450 h 2450287"/>
              <a:gd name="connsiteX2" fmla="*/ 358557 w 1032947"/>
              <a:gd name="connsiteY2" fmla="*/ 2438400 h 2450287"/>
              <a:gd name="connsiteX3" fmla="*/ 663357 w 1032947"/>
              <a:gd name="connsiteY3" fmla="*/ 2324100 h 2450287"/>
              <a:gd name="connsiteX4" fmla="*/ 1025307 w 1032947"/>
              <a:gd name="connsiteY4" fmla="*/ 1943100 h 2450287"/>
              <a:gd name="connsiteX5" fmla="*/ 930057 w 1032947"/>
              <a:gd name="connsiteY5" fmla="*/ 342900 h 2450287"/>
              <a:gd name="connsiteX6" fmla="*/ 358557 w 1032947"/>
              <a:gd name="connsiteY6" fmla="*/ 0 h 2450287"/>
              <a:gd name="connsiteX0" fmla="*/ 72807 w 1032947"/>
              <a:gd name="connsiteY0" fmla="*/ 38100 h 2327816"/>
              <a:gd name="connsiteX1" fmla="*/ 15657 w 1032947"/>
              <a:gd name="connsiteY1" fmla="*/ 2076450 h 2327816"/>
              <a:gd name="connsiteX2" fmla="*/ 777657 w 1032947"/>
              <a:gd name="connsiteY2" fmla="*/ 2133600 h 2327816"/>
              <a:gd name="connsiteX3" fmla="*/ 663357 w 1032947"/>
              <a:gd name="connsiteY3" fmla="*/ 2324100 h 2327816"/>
              <a:gd name="connsiteX4" fmla="*/ 1025307 w 1032947"/>
              <a:gd name="connsiteY4" fmla="*/ 1943100 h 2327816"/>
              <a:gd name="connsiteX5" fmla="*/ 930057 w 1032947"/>
              <a:gd name="connsiteY5" fmla="*/ 342900 h 2327816"/>
              <a:gd name="connsiteX6" fmla="*/ 358557 w 1032947"/>
              <a:gd name="connsiteY6" fmla="*/ 0 h 2327816"/>
              <a:gd name="connsiteX0" fmla="*/ 72807 w 1032947"/>
              <a:gd name="connsiteY0" fmla="*/ 38100 h 2356257"/>
              <a:gd name="connsiteX1" fmla="*/ 15657 w 1032947"/>
              <a:gd name="connsiteY1" fmla="*/ 2076450 h 2356257"/>
              <a:gd name="connsiteX2" fmla="*/ 663357 w 1032947"/>
              <a:gd name="connsiteY2" fmla="*/ 2324100 h 2356257"/>
              <a:gd name="connsiteX3" fmla="*/ 1025307 w 1032947"/>
              <a:gd name="connsiteY3" fmla="*/ 1943100 h 2356257"/>
              <a:gd name="connsiteX4" fmla="*/ 930057 w 1032947"/>
              <a:gd name="connsiteY4" fmla="*/ 342900 h 2356257"/>
              <a:gd name="connsiteX5" fmla="*/ 358557 w 1032947"/>
              <a:gd name="connsiteY5" fmla="*/ 0 h 2356257"/>
              <a:gd name="connsiteX0" fmla="*/ 72807 w 1032947"/>
              <a:gd name="connsiteY0" fmla="*/ 38100 h 2356257"/>
              <a:gd name="connsiteX1" fmla="*/ 15657 w 1032947"/>
              <a:gd name="connsiteY1" fmla="*/ 2076450 h 2356257"/>
              <a:gd name="connsiteX2" fmla="*/ 663357 w 1032947"/>
              <a:gd name="connsiteY2" fmla="*/ 2324100 h 2356257"/>
              <a:gd name="connsiteX3" fmla="*/ 1025307 w 1032947"/>
              <a:gd name="connsiteY3" fmla="*/ 1943100 h 2356257"/>
              <a:gd name="connsiteX4" fmla="*/ 930057 w 1032947"/>
              <a:gd name="connsiteY4" fmla="*/ 342900 h 2356257"/>
              <a:gd name="connsiteX5" fmla="*/ 358557 w 1032947"/>
              <a:gd name="connsiteY5" fmla="*/ 0 h 2356257"/>
              <a:gd name="connsiteX0" fmla="*/ 72807 w 1181980"/>
              <a:gd name="connsiteY0" fmla="*/ 38100 h 2364503"/>
              <a:gd name="connsiteX1" fmla="*/ 15657 w 1181980"/>
              <a:gd name="connsiteY1" fmla="*/ 2076450 h 2364503"/>
              <a:gd name="connsiteX2" fmla="*/ 663357 w 1181980"/>
              <a:gd name="connsiteY2" fmla="*/ 2324100 h 2364503"/>
              <a:gd name="connsiteX3" fmla="*/ 1177707 w 1181980"/>
              <a:gd name="connsiteY3" fmla="*/ 1828800 h 2364503"/>
              <a:gd name="connsiteX4" fmla="*/ 930057 w 1181980"/>
              <a:gd name="connsiteY4" fmla="*/ 342900 h 2364503"/>
              <a:gd name="connsiteX5" fmla="*/ 358557 w 1181980"/>
              <a:gd name="connsiteY5" fmla="*/ 0 h 2364503"/>
              <a:gd name="connsiteX0" fmla="*/ 72807 w 1193197"/>
              <a:gd name="connsiteY0" fmla="*/ 38100 h 2364503"/>
              <a:gd name="connsiteX1" fmla="*/ 15657 w 1193197"/>
              <a:gd name="connsiteY1" fmla="*/ 2076450 h 2364503"/>
              <a:gd name="connsiteX2" fmla="*/ 663357 w 1193197"/>
              <a:gd name="connsiteY2" fmla="*/ 2324100 h 2364503"/>
              <a:gd name="connsiteX3" fmla="*/ 1177707 w 1193197"/>
              <a:gd name="connsiteY3" fmla="*/ 1828800 h 2364503"/>
              <a:gd name="connsiteX4" fmla="*/ 1082457 w 1193197"/>
              <a:gd name="connsiteY4" fmla="*/ 209550 h 2364503"/>
              <a:gd name="connsiteX5" fmla="*/ 358557 w 1193197"/>
              <a:gd name="connsiteY5" fmla="*/ 0 h 2364503"/>
              <a:gd name="connsiteX0" fmla="*/ 72807 w 1193197"/>
              <a:gd name="connsiteY0" fmla="*/ 0 h 2326403"/>
              <a:gd name="connsiteX1" fmla="*/ 15657 w 1193197"/>
              <a:gd name="connsiteY1" fmla="*/ 2038350 h 2326403"/>
              <a:gd name="connsiteX2" fmla="*/ 663357 w 1193197"/>
              <a:gd name="connsiteY2" fmla="*/ 2286000 h 2326403"/>
              <a:gd name="connsiteX3" fmla="*/ 1177707 w 1193197"/>
              <a:gd name="connsiteY3" fmla="*/ 1790700 h 2326403"/>
              <a:gd name="connsiteX4" fmla="*/ 1082457 w 1193197"/>
              <a:gd name="connsiteY4" fmla="*/ 171450 h 2326403"/>
              <a:gd name="connsiteX5" fmla="*/ 358557 w 1193197"/>
              <a:gd name="connsiteY5" fmla="*/ 114300 h 2326403"/>
              <a:gd name="connsiteX0" fmla="*/ 72807 w 1084132"/>
              <a:gd name="connsiteY0" fmla="*/ 0 h 2320900"/>
              <a:gd name="connsiteX1" fmla="*/ 15657 w 1084132"/>
              <a:gd name="connsiteY1" fmla="*/ 2038350 h 2320900"/>
              <a:gd name="connsiteX2" fmla="*/ 663357 w 1084132"/>
              <a:gd name="connsiteY2" fmla="*/ 2286000 h 2320900"/>
              <a:gd name="connsiteX3" fmla="*/ 1044357 w 1084132"/>
              <a:gd name="connsiteY3" fmla="*/ 1866900 h 2320900"/>
              <a:gd name="connsiteX4" fmla="*/ 1082457 w 1084132"/>
              <a:gd name="connsiteY4" fmla="*/ 171450 h 2320900"/>
              <a:gd name="connsiteX5" fmla="*/ 358557 w 1084132"/>
              <a:gd name="connsiteY5" fmla="*/ 114300 h 2320900"/>
              <a:gd name="connsiteX0" fmla="*/ 72807 w 1088861"/>
              <a:gd name="connsiteY0" fmla="*/ 0 h 2347383"/>
              <a:gd name="connsiteX1" fmla="*/ 15657 w 1088861"/>
              <a:gd name="connsiteY1" fmla="*/ 2038350 h 2347383"/>
              <a:gd name="connsiteX2" fmla="*/ 549057 w 1088861"/>
              <a:gd name="connsiteY2" fmla="*/ 2324100 h 2347383"/>
              <a:gd name="connsiteX3" fmla="*/ 1044357 w 1088861"/>
              <a:gd name="connsiteY3" fmla="*/ 1866900 h 2347383"/>
              <a:gd name="connsiteX4" fmla="*/ 1082457 w 1088861"/>
              <a:gd name="connsiteY4" fmla="*/ 171450 h 2347383"/>
              <a:gd name="connsiteX5" fmla="*/ 358557 w 1088861"/>
              <a:gd name="connsiteY5" fmla="*/ 114300 h 2347383"/>
              <a:gd name="connsiteX0" fmla="*/ 72807 w 1088861"/>
              <a:gd name="connsiteY0" fmla="*/ 0 h 2330450"/>
              <a:gd name="connsiteX1" fmla="*/ 15657 w 1088861"/>
              <a:gd name="connsiteY1" fmla="*/ 2038350 h 2330450"/>
              <a:gd name="connsiteX2" fmla="*/ 549057 w 1088861"/>
              <a:gd name="connsiteY2" fmla="*/ 2324100 h 2330450"/>
              <a:gd name="connsiteX3" fmla="*/ 1044357 w 1088861"/>
              <a:gd name="connsiteY3" fmla="*/ 1866900 h 2330450"/>
              <a:gd name="connsiteX4" fmla="*/ 1082457 w 1088861"/>
              <a:gd name="connsiteY4" fmla="*/ 171450 h 2330450"/>
              <a:gd name="connsiteX5" fmla="*/ 358557 w 1088861"/>
              <a:gd name="connsiteY5" fmla="*/ 114300 h 2330450"/>
              <a:gd name="connsiteX0" fmla="*/ 72807 w 1088861"/>
              <a:gd name="connsiteY0" fmla="*/ 0 h 2336270"/>
              <a:gd name="connsiteX1" fmla="*/ 15657 w 1088861"/>
              <a:gd name="connsiteY1" fmla="*/ 2038350 h 2336270"/>
              <a:gd name="connsiteX2" fmla="*/ 549057 w 1088861"/>
              <a:gd name="connsiteY2" fmla="*/ 2324100 h 2336270"/>
              <a:gd name="connsiteX3" fmla="*/ 1044357 w 1088861"/>
              <a:gd name="connsiteY3" fmla="*/ 1866900 h 2336270"/>
              <a:gd name="connsiteX4" fmla="*/ 1082457 w 1088861"/>
              <a:gd name="connsiteY4" fmla="*/ 171450 h 2336270"/>
              <a:gd name="connsiteX5" fmla="*/ 358557 w 1088861"/>
              <a:gd name="connsiteY5" fmla="*/ 114300 h 2336270"/>
              <a:gd name="connsiteX0" fmla="*/ 0 w 1073204"/>
              <a:gd name="connsiteY0" fmla="*/ 1924050 h 2221970"/>
              <a:gd name="connsiteX1" fmla="*/ 533400 w 1073204"/>
              <a:gd name="connsiteY1" fmla="*/ 2209800 h 2221970"/>
              <a:gd name="connsiteX2" fmla="*/ 1028700 w 1073204"/>
              <a:gd name="connsiteY2" fmla="*/ 1752600 h 2221970"/>
              <a:gd name="connsiteX3" fmla="*/ 1066800 w 1073204"/>
              <a:gd name="connsiteY3" fmla="*/ 57150 h 2221970"/>
              <a:gd name="connsiteX4" fmla="*/ 342900 w 1073204"/>
              <a:gd name="connsiteY4" fmla="*/ 0 h 2221970"/>
              <a:gd name="connsiteX0" fmla="*/ 190500 w 730304"/>
              <a:gd name="connsiteY0" fmla="*/ 2209800 h 2209800"/>
              <a:gd name="connsiteX1" fmla="*/ 685800 w 730304"/>
              <a:gd name="connsiteY1" fmla="*/ 1752600 h 2209800"/>
              <a:gd name="connsiteX2" fmla="*/ 723900 w 730304"/>
              <a:gd name="connsiteY2" fmla="*/ 57150 h 2209800"/>
              <a:gd name="connsiteX3" fmla="*/ 0 w 730304"/>
              <a:gd name="connsiteY3" fmla="*/ 0 h 2209800"/>
              <a:gd name="connsiteX0" fmla="*/ 190500 w 723194"/>
              <a:gd name="connsiteY0" fmla="*/ 2209800 h 2209800"/>
              <a:gd name="connsiteX1" fmla="*/ 685800 w 723194"/>
              <a:gd name="connsiteY1" fmla="*/ 1752600 h 2209800"/>
              <a:gd name="connsiteX2" fmla="*/ 704850 w 723194"/>
              <a:gd name="connsiteY2" fmla="*/ 323850 h 2209800"/>
              <a:gd name="connsiteX3" fmla="*/ 0 w 723194"/>
              <a:gd name="connsiteY3" fmla="*/ 0 h 2209800"/>
              <a:gd name="connsiteX0" fmla="*/ 190500 w 723194"/>
              <a:gd name="connsiteY0" fmla="*/ 2209800 h 2209800"/>
              <a:gd name="connsiteX1" fmla="*/ 685800 w 723194"/>
              <a:gd name="connsiteY1" fmla="*/ 1752600 h 2209800"/>
              <a:gd name="connsiteX2" fmla="*/ 704850 w 723194"/>
              <a:gd name="connsiteY2" fmla="*/ 323850 h 2209800"/>
              <a:gd name="connsiteX3" fmla="*/ 0 w 723194"/>
              <a:gd name="connsiteY3" fmla="*/ 0 h 2209800"/>
              <a:gd name="connsiteX0" fmla="*/ 190500 w 811786"/>
              <a:gd name="connsiteY0" fmla="*/ 2209800 h 2209800"/>
              <a:gd name="connsiteX1" fmla="*/ 685800 w 811786"/>
              <a:gd name="connsiteY1" fmla="*/ 1752600 h 2209800"/>
              <a:gd name="connsiteX2" fmla="*/ 704850 w 811786"/>
              <a:gd name="connsiteY2" fmla="*/ 323850 h 2209800"/>
              <a:gd name="connsiteX3" fmla="*/ 0 w 811786"/>
              <a:gd name="connsiteY3" fmla="*/ 0 h 2209800"/>
              <a:gd name="connsiteX0" fmla="*/ 190500 w 803134"/>
              <a:gd name="connsiteY0" fmla="*/ 2209800 h 2209800"/>
              <a:gd name="connsiteX1" fmla="*/ 742950 w 803134"/>
              <a:gd name="connsiteY1" fmla="*/ 1790700 h 2209800"/>
              <a:gd name="connsiteX2" fmla="*/ 704850 w 803134"/>
              <a:gd name="connsiteY2" fmla="*/ 323850 h 2209800"/>
              <a:gd name="connsiteX3" fmla="*/ 0 w 803134"/>
              <a:gd name="connsiteY3" fmla="*/ 0 h 2209800"/>
              <a:gd name="connsiteX0" fmla="*/ 76200 w 810959"/>
              <a:gd name="connsiteY0" fmla="*/ 2171700 h 2171700"/>
              <a:gd name="connsiteX1" fmla="*/ 742950 w 810959"/>
              <a:gd name="connsiteY1" fmla="*/ 1790700 h 2171700"/>
              <a:gd name="connsiteX2" fmla="*/ 704850 w 810959"/>
              <a:gd name="connsiteY2" fmla="*/ 323850 h 2171700"/>
              <a:gd name="connsiteX3" fmla="*/ 0 w 810959"/>
              <a:gd name="connsiteY3" fmla="*/ 0 h 2171700"/>
              <a:gd name="connsiteX0" fmla="*/ 0 w 1448671"/>
              <a:gd name="connsiteY0" fmla="*/ 2151245 h 2151245"/>
              <a:gd name="connsiteX1" fmla="*/ 1333105 w 1448671"/>
              <a:gd name="connsiteY1" fmla="*/ 1790700 h 2151245"/>
              <a:gd name="connsiteX2" fmla="*/ 1295005 w 1448671"/>
              <a:gd name="connsiteY2" fmla="*/ 323850 h 2151245"/>
              <a:gd name="connsiteX3" fmla="*/ 590155 w 1448671"/>
              <a:gd name="connsiteY3" fmla="*/ 0 h 2151245"/>
              <a:gd name="connsiteX0" fmla="*/ 0 w 1446942"/>
              <a:gd name="connsiteY0" fmla="*/ 2059197 h 2059197"/>
              <a:gd name="connsiteX1" fmla="*/ 1333105 w 1446942"/>
              <a:gd name="connsiteY1" fmla="*/ 1698652 h 2059197"/>
              <a:gd name="connsiteX2" fmla="*/ 1295005 w 1446942"/>
              <a:gd name="connsiteY2" fmla="*/ 231802 h 2059197"/>
              <a:gd name="connsiteX3" fmla="*/ 627873 w 1446942"/>
              <a:gd name="connsiteY3" fmla="*/ 0 h 2059197"/>
              <a:gd name="connsiteX0" fmla="*/ 0 w 1446942"/>
              <a:gd name="connsiteY0" fmla="*/ 2059197 h 2059197"/>
              <a:gd name="connsiteX1" fmla="*/ 1333105 w 1446942"/>
              <a:gd name="connsiteY1" fmla="*/ 1698652 h 2059197"/>
              <a:gd name="connsiteX2" fmla="*/ 1295005 w 1446942"/>
              <a:gd name="connsiteY2" fmla="*/ 231802 h 2059197"/>
              <a:gd name="connsiteX3" fmla="*/ 627873 w 1446942"/>
              <a:gd name="connsiteY3" fmla="*/ 0 h 2059197"/>
              <a:gd name="connsiteX0" fmla="*/ 0 w 1463217"/>
              <a:gd name="connsiteY0" fmla="*/ 2059197 h 2059197"/>
              <a:gd name="connsiteX1" fmla="*/ 1333105 w 1463217"/>
              <a:gd name="connsiteY1" fmla="*/ 1698652 h 2059197"/>
              <a:gd name="connsiteX2" fmla="*/ 1332724 w 1463217"/>
              <a:gd name="connsiteY2" fmla="*/ 395443 h 2059197"/>
              <a:gd name="connsiteX3" fmla="*/ 627873 w 1463217"/>
              <a:gd name="connsiteY3" fmla="*/ 0 h 205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217" h="2059197">
                <a:moveTo>
                  <a:pt x="0" y="2059197"/>
                </a:moveTo>
                <a:cubicBezTo>
                  <a:pt x="249573" y="2052531"/>
                  <a:pt x="1110984" y="1975944"/>
                  <a:pt x="1333105" y="1698652"/>
                </a:cubicBezTo>
                <a:cubicBezTo>
                  <a:pt x="1555226" y="1421360"/>
                  <a:pt x="1450263" y="678552"/>
                  <a:pt x="1332724" y="395443"/>
                </a:cubicBezTo>
                <a:cubicBezTo>
                  <a:pt x="1215185" y="112334"/>
                  <a:pt x="942191" y="37351"/>
                  <a:pt x="627873" y="0"/>
                </a:cubicBezTo>
              </a:path>
            </a:pathLst>
          </a:custGeom>
          <a:noFill/>
          <a:ln w="88900">
            <a:solidFill>
              <a:schemeClr val="accent2"/>
            </a:solidFill>
            <a:prstDash val="sysDot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FCF970-AF91-AC44-A664-0D73D7C13378}"/>
              </a:ext>
            </a:extLst>
          </p:cNvPr>
          <p:cNvSpPr txBox="1"/>
          <p:nvPr/>
        </p:nvSpPr>
        <p:spPr>
          <a:xfrm>
            <a:off x="13851731" y="7638366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Calls with dotted lines are </a:t>
            </a:r>
            <a:r>
              <a:rPr lang="en-US" sz="2000" i="1" u="sng" dirty="0"/>
              <a:t>automatic</a:t>
            </a:r>
          </a:p>
        </p:txBody>
      </p:sp>
    </p:spTree>
    <p:extLst>
      <p:ext uri="{BB962C8B-B14F-4D97-AF65-F5344CB8AC3E}">
        <p14:creationId xmlns:p14="http://schemas.microsoft.com/office/powerpoint/2010/main" val="86996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Processing API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4" name="object 4"/>
          <p:cNvSpPr/>
          <p:nvPr/>
        </p:nvSpPr>
        <p:spPr>
          <a:xfrm>
            <a:off x="7641939" y="2645664"/>
            <a:ext cx="7213092" cy="595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  <a:p>
            <a:pPr lvl="1"/>
            <a:r>
              <a:rPr lang="en-US" dirty="0"/>
              <a:t>folder [NAME] &amp; [NAME].</a:t>
            </a:r>
            <a:r>
              <a:rPr lang="en-US" dirty="0" err="1"/>
              <a:t>pde</a:t>
            </a:r>
            <a:r>
              <a:rPr lang="en-US" dirty="0"/>
              <a:t> must match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data folder (for images, input)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4568285" y="4038600"/>
            <a:ext cx="8203692" cy="2103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908131" y="1600200"/>
            <a:ext cx="85979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  <a:p>
            <a:pPr lvl="1"/>
            <a:r>
              <a:rPr lang="en-US" dirty="0"/>
              <a:t>Java (default)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672681" y="2819400"/>
            <a:ext cx="99949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5" dirty="0"/>
              <a:t>Libraries</a:t>
            </a:r>
          </a:p>
          <a:p>
            <a:endParaRPr lang="en-US" spc="-5" dirty="0"/>
          </a:p>
          <a:p>
            <a:endParaRPr lang="en-US" spc="-5" dirty="0"/>
          </a:p>
          <a:p>
            <a:endParaRPr lang="en-US" spc="-5" dirty="0"/>
          </a:p>
          <a:p>
            <a:endParaRPr lang="en-US" spc="-5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available online</a:t>
            </a:r>
          </a:p>
          <a:p>
            <a:pPr lvl="1"/>
            <a:r>
              <a:rPr lang="en-US" dirty="0"/>
              <a:t>also in the PDE</a:t>
            </a:r>
          </a:p>
          <a:p>
            <a:pPr lvl="1"/>
            <a:endParaRPr lang="en-US" dirty="0"/>
          </a:p>
          <a:p>
            <a:pPr lvl="2"/>
            <a:r>
              <a:rPr lang="en-US" dirty="0">
                <a:hlinkClick r:id="rId2"/>
              </a:rPr>
              <a:t>http://processing.org/reference/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051131" y="2410969"/>
            <a:ext cx="5753100" cy="4931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Exporting</a:t>
            </a:r>
          </a:p>
          <a:p>
            <a:pPr lvl="1"/>
            <a:r>
              <a:rPr lang="en-US" dirty="0"/>
              <a:t>creating applications is simple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7984331" y="2438401"/>
            <a:ext cx="856488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variety of samples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8088472" y="2374393"/>
            <a:ext cx="6531863" cy="63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9722" y="2628900"/>
            <a:ext cx="6172200" cy="596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93627" y="2622804"/>
            <a:ext cx="6184900" cy="5981700"/>
          </a:xfrm>
          <a:custGeom>
            <a:avLst/>
            <a:gdLst/>
            <a:ahLst/>
            <a:cxnLst/>
            <a:rect l="l" t="t" r="r" b="b"/>
            <a:pathLst>
              <a:path w="6184900" h="5981700">
                <a:moveTo>
                  <a:pt x="0" y="5981700"/>
                </a:moveTo>
                <a:lnTo>
                  <a:pt x="6184392" y="5981700"/>
                </a:lnTo>
                <a:lnTo>
                  <a:pt x="6184392" y="0"/>
                </a:lnTo>
                <a:lnTo>
                  <a:pt x="0" y="0"/>
                </a:lnTo>
                <a:lnTo>
                  <a:pt x="0" y="5981700"/>
                </a:lnTo>
                <a:close/>
              </a:path>
            </a:pathLst>
          </a:custGeom>
          <a:ln w="1219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open-source, online community</a:t>
            </a:r>
          </a:p>
          <a:p>
            <a:pPr lvl="1"/>
            <a:r>
              <a:rPr lang="en-US" dirty="0">
                <a:hlinkClick r:id="rId2"/>
              </a:rPr>
              <a:t>https://processing.org/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http://forum.processing.org/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https://github.com/processing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6AB65C-AFAE-3A49-AD8B-255E7128DC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4315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not other languages?</a:t>
            </a:r>
          </a:p>
          <a:p>
            <a:pPr lvl="1"/>
            <a:r>
              <a:rPr lang="en-US" dirty="0"/>
              <a:t>difficulty to sketch with other languages</a:t>
            </a:r>
          </a:p>
          <a:p>
            <a:pPr lvl="1"/>
            <a:r>
              <a:rPr lang="en-US" dirty="0"/>
              <a:t>complicated setup</a:t>
            </a:r>
          </a:p>
          <a:p>
            <a:pPr lvl="1"/>
            <a:r>
              <a:rPr lang="en-US" dirty="0"/>
              <a:t>portability challenging</a:t>
            </a:r>
          </a:p>
          <a:p>
            <a:pPr lvl="1"/>
            <a:r>
              <a:rPr lang="en-US" dirty="0"/>
              <a:t>not easy to learn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4BA842-BEC0-0D4D-9488-6FD664A955C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02527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+/- Java-based</a:t>
            </a:r>
          </a:p>
          <a:p>
            <a:pPr lvl="2"/>
            <a:r>
              <a:rPr lang="en-US" dirty="0"/>
              <a:t>- complexity</a:t>
            </a:r>
          </a:p>
          <a:p>
            <a:pPr lvl="2"/>
            <a:r>
              <a:rPr lang="en-US" dirty="0"/>
              <a:t>+ big standard library</a:t>
            </a:r>
          </a:p>
          <a:p>
            <a:pPr lvl="2"/>
            <a:r>
              <a:rPr lang="en-US" dirty="0"/>
              <a:t>+ similar syntax &amp; portability</a:t>
            </a:r>
          </a:p>
          <a:p>
            <a:pPr lvl="1"/>
            <a:r>
              <a:rPr lang="en-US" dirty="0"/>
              <a:t>+ lots of user-contributed libraries</a:t>
            </a:r>
          </a:p>
          <a:p>
            <a:pPr lvl="1"/>
            <a:r>
              <a:rPr lang="en-US" dirty="0"/>
              <a:t>+ fast to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D1FC-BA63-A34B-B6A7-6BE1E7D43E8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79718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813131" y="2057400"/>
            <a:ext cx="696925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program = sketch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560911" y="3168396"/>
            <a:ext cx="6160135" cy="5664835"/>
          </a:xfrm>
          <a:custGeom>
            <a:avLst/>
            <a:gdLst/>
            <a:ahLst/>
            <a:cxnLst/>
            <a:rect l="l" t="t" r="r" b="b"/>
            <a:pathLst>
              <a:path w="6160134" h="5664834">
                <a:moveTo>
                  <a:pt x="0" y="5664708"/>
                </a:moveTo>
                <a:lnTo>
                  <a:pt x="6160008" y="5664708"/>
                </a:lnTo>
                <a:lnTo>
                  <a:pt x="6160008" y="0"/>
                </a:lnTo>
                <a:lnTo>
                  <a:pt x="0" y="0"/>
                </a:lnTo>
                <a:lnTo>
                  <a:pt x="0" y="5664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46531" y="2702730"/>
            <a:ext cx="6160135" cy="4083169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6095" marR="3784600" indent="-155575">
              <a:spcBef>
                <a:spcPts val="1295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void </a:t>
            </a:r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setup</a:t>
            </a:r>
            <a:r>
              <a:rPr sz="2200" dirty="0">
                <a:latin typeface="Arial"/>
                <a:cs typeface="Arial"/>
              </a:rPr>
              <a:t>() </a:t>
            </a:r>
            <a:r>
              <a:rPr sz="2200" spc="-5" dirty="0">
                <a:latin typeface="Arial"/>
                <a:cs typeface="Arial"/>
              </a:rPr>
              <a:t>{ 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size</a:t>
            </a:r>
            <a:r>
              <a:rPr sz="2200" spc="-5" dirty="0">
                <a:latin typeface="Arial"/>
                <a:cs typeface="Arial"/>
              </a:rPr>
              <a:t>(480,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120);</a:t>
            </a:r>
            <a:endParaRPr sz="2200" dirty="0">
              <a:latin typeface="Arial"/>
              <a:cs typeface="Arial"/>
            </a:endParaRPr>
          </a:p>
          <a:p>
            <a:pPr marL="350520"/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52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0520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void draw</a:t>
            </a:r>
            <a:r>
              <a:rPr sz="2200" spc="-5" dirty="0">
                <a:latin typeface="Arial"/>
                <a:cs typeface="Arial"/>
              </a:rPr>
              <a:t>()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if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mousePressed</a:t>
            </a:r>
            <a:r>
              <a:rPr sz="2200" spc="-5" dirty="0">
                <a:latin typeface="Arial"/>
                <a:cs typeface="Arial"/>
              </a:rPr>
              <a:t>) {</a:t>
            </a:r>
            <a:endParaRPr sz="2200" dirty="0">
              <a:latin typeface="Arial"/>
              <a:cs typeface="Arial"/>
            </a:endParaRPr>
          </a:p>
          <a:p>
            <a:pPr marL="661670"/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fill</a:t>
            </a:r>
            <a:r>
              <a:rPr sz="2200" dirty="0">
                <a:latin typeface="Arial"/>
                <a:cs typeface="Arial"/>
              </a:rPr>
              <a:t>(0);</a:t>
            </a:r>
          </a:p>
          <a:p>
            <a:pPr marL="661670" marR="4483735" indent="-155575"/>
            <a:r>
              <a:rPr sz="2200" spc="-5" dirty="0">
                <a:latin typeface="Arial"/>
                <a:cs typeface="Arial"/>
              </a:rPr>
              <a:t>}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else </a:t>
            </a:r>
            <a:r>
              <a:rPr sz="2200" spc="-5" dirty="0">
                <a:latin typeface="Arial"/>
                <a:cs typeface="Arial"/>
              </a:rPr>
              <a:t>{ 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fi</a:t>
            </a:r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ll</a:t>
            </a:r>
            <a:r>
              <a:rPr sz="2200" spc="-5" dirty="0">
                <a:latin typeface="Arial"/>
                <a:cs typeface="Arial"/>
              </a:rPr>
              <a:t>(255);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ellipse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mouseX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mouseY</a:t>
            </a:r>
            <a:r>
              <a:rPr sz="2200" spc="-5" dirty="0">
                <a:latin typeface="Arial"/>
                <a:cs typeface="Arial"/>
              </a:rPr>
              <a:t>, 80,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80);</a:t>
            </a:r>
            <a:endParaRPr sz="2200" dirty="0">
              <a:latin typeface="Arial"/>
              <a:cs typeface="Arial"/>
            </a:endParaRPr>
          </a:p>
          <a:p>
            <a:pPr marL="350520"/>
            <a:r>
              <a:rPr sz="2200" spc="-5" dirty="0">
                <a:latin typeface="Arial"/>
                <a:cs typeface="Arial"/>
              </a:rPr>
              <a:t>}</a:t>
            </a:r>
            <a:endParaRPr lang="en-US" sz="2200" spc="-5" dirty="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programming syntax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939</Words>
  <Application>Microsoft Macintosh PowerPoint</Application>
  <PresentationFormat>Custom</PresentationFormat>
  <Paragraphs>300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Gill Sans MT</vt:lpstr>
      <vt:lpstr>Times New Roman</vt:lpstr>
      <vt:lpstr>1_Custom Design</vt:lpstr>
      <vt:lpstr>CIS 4930/6930-002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PROCESSING</dc:title>
  <dc:creator>Hitesh Raju</dc:creator>
  <cp:lastModifiedBy>Rosen, Paul</cp:lastModifiedBy>
  <cp:revision>18</cp:revision>
  <dcterms:created xsi:type="dcterms:W3CDTF">2017-01-08T15:30:49Z</dcterms:created>
  <dcterms:modified xsi:type="dcterms:W3CDTF">2019-01-08T14:54:57Z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2017-01-08T00:00:00Z</vt:filetime>
  </property>
</Properties>
</file>