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368" r:id="rId2"/>
    <p:sldId id="376" r:id="rId3"/>
    <p:sldId id="377" r:id="rId4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8" d="100"/>
          <a:sy n="88" d="100"/>
        </p:scale>
        <p:origin x="232" y="5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7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59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750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3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19"/>
            <a:ext cx="7316665" cy="739916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81730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52757" y="1177219"/>
            <a:ext cx="8567546" cy="7399162"/>
          </a:xfrm>
        </p:spPr>
        <p:txBody>
          <a:bodyPr anchor="ctr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592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595959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pPr marL="82550"/>
            <a:fld id="{81D60167-4931-47E6-BA6A-407CBD079E47}" type="slidenum">
              <a:rPr lang="en-US" smtClean="0"/>
              <a:pPr marL="8255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19"/>
            <a:ext cx="7316665" cy="7399162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>
                <a:latin typeface="Gill Sans MT" panose="020B0502020104020203" pitchFamily="34" charset="0"/>
              </a:defRPr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8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215" y="1177219"/>
            <a:ext cx="9945833" cy="7399162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167073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81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215" y="1177219"/>
            <a:ext cx="9945833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167073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7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2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42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84150"/>
            <a:fld id="{81D60167-4931-47E6-BA6A-407CBD079E47}" type="slidenum">
              <a:rPr lang="en-US" smtClean="0"/>
              <a:pPr marL="18415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80" y="1032246"/>
            <a:ext cx="2000251" cy="1620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6"/>
            <a:ext cx="13506800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6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6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66" tIns="77336" rIns="154666" bIns="77336" anchor="ctr"/>
          <a:lstStyle/>
          <a:p>
            <a:endParaRPr lang="en-US" sz="3412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50"/>
            <a:ext cx="17340264" cy="158225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8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8"/>
            <a:ext cx="296320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63858" y="8171348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30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8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0" dirty="0" smtClean="0">
                <a:latin typeface="Gill Sans MT" panose="020B0502020104020203" pitchFamily="34" charset="0"/>
              </a:defRPr>
            </a:lvl1pPr>
            <a:lvl2pPr marL="773133" indent="0" algn="ctr">
              <a:buNone/>
              <a:defRPr/>
            </a:lvl2pPr>
            <a:lvl3pPr marL="1546269" indent="0" algn="ctr">
              <a:buNone/>
              <a:defRPr/>
            </a:lvl3pPr>
            <a:lvl4pPr marL="2319405" indent="0" algn="ctr">
              <a:buNone/>
              <a:defRPr/>
            </a:lvl4pPr>
            <a:lvl5pPr marL="3092535" indent="0" algn="ctr">
              <a:buNone/>
              <a:defRPr/>
            </a:lvl5pPr>
            <a:lvl6pPr marL="3865669" indent="0" algn="ctr">
              <a:buNone/>
              <a:defRPr/>
            </a:lvl6pPr>
            <a:lvl7pPr marL="4638806" indent="0" algn="ctr">
              <a:buNone/>
              <a:defRPr/>
            </a:lvl7pPr>
            <a:lvl8pPr marL="5411933" indent="0" algn="ctr">
              <a:buNone/>
              <a:defRPr/>
            </a:lvl8pPr>
            <a:lvl9pPr marL="618506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7" r:id="rId5"/>
    <p:sldLayoutId id="2147483671" r:id="rId6"/>
    <p:sldLayoutId id="2147483672" r:id="rId7"/>
    <p:sldLayoutId id="2147483678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/>
              <a:t>Activity: Analyzing </a:t>
            </a:r>
            <a:r>
              <a:rPr lang="en-US" sz="5700" u="sng" dirty="0"/>
              <a:t>the “Greatest Infographic Ever”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48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62F37-D1A6-4B4A-B458-27C2D69A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481" y="304800"/>
            <a:ext cx="15735300" cy="7399162"/>
          </a:xfrm>
        </p:spPr>
        <p:txBody>
          <a:bodyPr/>
          <a:lstStyle/>
          <a:p>
            <a:r>
              <a:rPr lang="en-US" dirty="0"/>
              <a:t>The “Greatest Infographic Ever”</a:t>
            </a:r>
          </a:p>
          <a:p>
            <a:pPr lvl="1"/>
            <a:r>
              <a:rPr lang="en-US" dirty="0"/>
              <a:t>Created by Charles Joseph </a:t>
            </a:r>
            <a:r>
              <a:rPr lang="en-US" dirty="0" err="1"/>
              <a:t>Minard</a:t>
            </a:r>
            <a:r>
              <a:rPr lang="en-US" dirty="0"/>
              <a:t> in 1861, the infographic depicts the losses suffered during Napoleon's Russian campaign of 1812.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24209-3FED-774C-9C68-EF25FFC0E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B369D76-4126-984A-A5C8-77275F1D38F9}"/>
              </a:ext>
            </a:extLst>
          </p:cNvPr>
          <p:cNvSpPr/>
          <p:nvPr/>
        </p:nvSpPr>
        <p:spPr>
          <a:xfrm>
            <a:off x="2167731" y="3517900"/>
            <a:ext cx="13004800" cy="623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7A2401-074D-5241-9624-725BED80B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Your task, with 1 or 2 partners</a:t>
            </a:r>
          </a:p>
          <a:p>
            <a:pPr marL="914400" lvl="1" indent="-914400" algn="l">
              <a:buClrTx/>
              <a:buSzPct val="100000"/>
              <a:buFont typeface="+mj-lt"/>
              <a:buAutoNum type="arabicPeriod"/>
            </a:pPr>
            <a:r>
              <a:rPr lang="en-US" dirty="0"/>
              <a:t>Identify all of the data encoded (temperature, date, position, etc.) in the image and by what means (color, position, shape, etc.)</a:t>
            </a:r>
          </a:p>
          <a:p>
            <a:pPr marL="914400" lvl="1" indent="-914400" algn="l">
              <a:buClrTx/>
              <a:buSzPct val="100000"/>
              <a:buFont typeface="+mj-lt"/>
              <a:buAutoNum type="arabicPeriod"/>
            </a:pPr>
            <a:r>
              <a:rPr lang="en-US" dirty="0"/>
              <a:t>Determine the type, location, timing, and cause for some of the key events of Napoleon’s march</a:t>
            </a:r>
          </a:p>
          <a:p>
            <a:pPr marL="1831975" lvl="2" algn="l">
              <a:buClrTx/>
              <a:buSzPct val="100000"/>
              <a:buNone/>
            </a:pPr>
            <a:r>
              <a:rPr lang="en-US" dirty="0"/>
              <a:t>Note, you may not be able to determine all type/location/timing/cause information for every event.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77C8-D0BB-B146-9051-38B1EDDACEA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12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127</Words>
  <Application>Microsoft Macintosh PowerPoint</Application>
  <PresentationFormat>Custom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Custom Design</vt:lpstr>
      <vt:lpstr>CIS 4930/6930-002 Data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4930/6930-902 Scientific Visualization</dc:title>
  <dc:creator>Paul Rosen</dc:creator>
  <cp:lastModifiedBy>Rosen, Paul</cp:lastModifiedBy>
  <cp:revision>42</cp:revision>
  <dcterms:created xsi:type="dcterms:W3CDTF">2015-03-11T16:30:07Z</dcterms:created>
  <dcterms:modified xsi:type="dcterms:W3CDTF">2019-01-09T14:42:06Z</dcterms:modified>
</cp:coreProperties>
</file>