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1" r:id="rId2"/>
    <p:sldId id="352" r:id="rId3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8"/>
    <p:restoredTop sz="94721"/>
  </p:normalViewPr>
  <p:slideViewPr>
    <p:cSldViewPr>
      <p:cViewPr varScale="1">
        <p:scale>
          <a:sx n="86" d="100"/>
          <a:sy n="86" d="100"/>
        </p:scale>
        <p:origin x="232" y="4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99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81730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52757" y="1177219"/>
            <a:ext cx="8567546" cy="7399162"/>
          </a:xfrm>
        </p:spPr>
        <p:txBody>
          <a:bodyPr anchor="ctr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595959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pPr marL="82550"/>
            <a:fld id="{81D60167-4931-47E6-BA6A-407CBD079E47}" type="slidenum">
              <a:rPr lang="en-US" smtClean="0"/>
              <a:pPr marL="8255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7399162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84150"/>
            <a:fld id="{81D60167-4931-47E6-BA6A-407CBD079E47}" type="slidenum">
              <a:rPr lang="en-US" smtClean="0"/>
              <a:pPr marL="18415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80" y="1032246"/>
            <a:ext cx="2000251" cy="1620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6"/>
            <a:ext cx="13506800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6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6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66" tIns="77336" rIns="154666" bIns="77336" anchor="ctr"/>
          <a:lstStyle/>
          <a:p>
            <a:endParaRPr lang="en-US" sz="3412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50"/>
            <a:ext cx="17340264" cy="158225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8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8"/>
            <a:ext cx="296320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3858" y="8171348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30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8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0" dirty="0" smtClean="0">
                <a:latin typeface="Gill Sans MT" panose="020B0502020104020203" pitchFamily="34" charset="0"/>
              </a:defRPr>
            </a:lvl1pPr>
            <a:lvl2pPr marL="773133" indent="0" algn="ctr">
              <a:buNone/>
              <a:defRPr/>
            </a:lvl2pPr>
            <a:lvl3pPr marL="1546269" indent="0" algn="ctr">
              <a:buNone/>
              <a:defRPr/>
            </a:lvl3pPr>
            <a:lvl4pPr marL="2319405" indent="0" algn="ctr">
              <a:buNone/>
              <a:defRPr/>
            </a:lvl4pPr>
            <a:lvl5pPr marL="3092535" indent="0" algn="ctr">
              <a:buNone/>
              <a:defRPr/>
            </a:lvl5pPr>
            <a:lvl6pPr marL="3865669" indent="0" algn="ctr">
              <a:buNone/>
              <a:defRPr/>
            </a:lvl6pPr>
            <a:lvl7pPr marL="4638806" indent="0" algn="ctr">
              <a:buNone/>
              <a:defRPr/>
            </a:lvl7pPr>
            <a:lvl8pPr marL="5411933" indent="0" algn="ctr">
              <a:buNone/>
              <a:defRPr/>
            </a:lvl8pPr>
            <a:lvl9pPr marL="618506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cap="small" dirty="0"/>
              <a:t>Activity: Coffee Abstraction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activity credits Miriah Meyer (U of Utah)</a:t>
            </a:r>
          </a:p>
        </p:txBody>
      </p:sp>
    </p:spTree>
    <p:extLst>
      <p:ext uri="{BB962C8B-B14F-4D97-AF65-F5344CB8AC3E}">
        <p14:creationId xmlns:p14="http://schemas.microsoft.com/office/powerpoint/2010/main" val="4474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C1C6-F2E1-6541-AAD0-DE92FC1E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1469796"/>
            <a:ext cx="8032750" cy="8226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7110D-049D-F14E-A21E-1168FAC553E8}"/>
              </a:ext>
            </a:extLst>
          </p:cNvPr>
          <p:cNvSpPr txBox="1"/>
          <p:nvPr/>
        </p:nvSpPr>
        <p:spPr>
          <a:xfrm>
            <a:off x="8974931" y="1783646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With 1 or 2 partners: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Determine all of the data attributes included on the menu. For each attribute, determine the type (categorical, ordinal, or qualitative)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Develop some possible derived quantities, along with their type.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Select some attributes of interest and start to build a table/spreadsheet to hold them.</a:t>
            </a:r>
          </a:p>
        </p:txBody>
      </p:sp>
    </p:spTree>
    <p:extLst>
      <p:ext uri="{BB962C8B-B14F-4D97-AF65-F5344CB8AC3E}">
        <p14:creationId xmlns:p14="http://schemas.microsoft.com/office/powerpoint/2010/main" val="256868227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84</Words>
  <Application>Microsoft Macintosh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1_Custom Design</vt:lpstr>
      <vt:lpstr>CIS 4930/6930-002 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4930/6930-902 Scientific Visualization</dc:title>
  <cp:lastModifiedBy>Rosen, Paul</cp:lastModifiedBy>
  <cp:revision>59</cp:revision>
  <dcterms:created xsi:type="dcterms:W3CDTF">2015-08-26T14:48:13Z</dcterms:created>
  <dcterms:modified xsi:type="dcterms:W3CDTF">2019-01-09T16:11:06Z</dcterms:modified>
</cp:coreProperties>
</file>