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istrybestpractices.com/2012/03/top-10-fun-ways-to-encourage-volunteer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ustic_(optics)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189-8AC8-4307-8196-9C7264A3B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041400"/>
            <a:ext cx="9987280" cy="3329581"/>
          </a:xfrm>
        </p:spPr>
        <p:txBody>
          <a:bodyPr/>
          <a:lstStyle/>
          <a:p>
            <a:r>
              <a:rPr lang="en-US" sz="4000" dirty="0"/>
              <a:t>Interactive Dynamic Volume Illumination with Refraction and Caustics</a:t>
            </a:r>
            <a:br>
              <a:rPr lang="en-US" sz="40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7AFF-E4F4-4D14-BA40-5F30F480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835" y="5315860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                                                                                                                                By</a:t>
            </a:r>
          </a:p>
          <a:p>
            <a:r>
              <a:rPr lang="en-US" dirty="0"/>
              <a:t>                                                                                                                                 Bhavana Doppalapudi</a:t>
            </a:r>
          </a:p>
          <a:p>
            <a:r>
              <a:rPr lang="en-US" dirty="0"/>
              <a:t>                                                                                                                                 U 96038559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9B73B-8BA0-43A2-B355-D27FB82F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706190"/>
            <a:ext cx="7785100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61C45-0E66-47E8-B1A5-05EEEC869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306" y="1188244"/>
            <a:ext cx="8782050" cy="4305300"/>
          </a:xfrm>
        </p:spPr>
      </p:pic>
    </p:spTree>
    <p:extLst>
      <p:ext uri="{BB962C8B-B14F-4D97-AF65-F5344CB8AC3E}">
        <p14:creationId xmlns:p14="http://schemas.microsoft.com/office/powerpoint/2010/main" val="293138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51CD8-7FDA-4AAD-9618-E7DF406BB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609" y="497894"/>
            <a:ext cx="2387600" cy="231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0941E-52FD-455A-9B73-DA692254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777" y="520119"/>
            <a:ext cx="2241550" cy="2266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AD0FC-C9EC-449B-ACB6-EACD55172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896" y="520119"/>
            <a:ext cx="2216150" cy="2330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FDB0BB-1FE2-4211-B9EE-B9128DF6A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300" y="3684244"/>
            <a:ext cx="22987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8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74EFA-50A6-4E20-B018-AFD5A570C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5113" y="1255236"/>
            <a:ext cx="5552388" cy="3738245"/>
          </a:xfrm>
        </p:spPr>
      </p:pic>
    </p:spTree>
    <p:extLst>
      <p:ext uri="{BB962C8B-B14F-4D97-AF65-F5344CB8AC3E}">
        <p14:creationId xmlns:p14="http://schemas.microsoft.com/office/powerpoint/2010/main" val="421537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24D0-DDBB-4B2E-B620-90D21DE7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spc="-150" dirty="0"/>
            </a:br>
            <a:r>
              <a:rPr lang="en-US" sz="3600" spc="-150" dirty="0"/>
              <a:t>Existing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844BF-448E-406D-A1EA-7C001339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Significant developments are made in developing high quality interactive methods for realistic volume illumination.</a:t>
            </a:r>
          </a:p>
          <a:p>
            <a:endParaRPr lang="en-US" dirty="0"/>
          </a:p>
          <a:p>
            <a:r>
              <a:rPr lang="en-US" dirty="0"/>
              <a:t>Problem……….??</a:t>
            </a:r>
          </a:p>
          <a:p>
            <a:endParaRPr lang="en-US" dirty="0"/>
          </a:p>
          <a:p>
            <a:r>
              <a:rPr lang="en-US" dirty="0"/>
              <a:t>Advanced illumination effects can provide important cues for visualization of complex spatial structures.</a:t>
            </a:r>
          </a:p>
          <a:p>
            <a:endParaRPr lang="en-US" dirty="0"/>
          </a:p>
          <a:p>
            <a:r>
              <a:rPr lang="en-US" dirty="0"/>
              <a:t>Problem………??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9DF8-35DB-4E50-9C27-E17C214C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Physically accurate rendering of scaler fields is performed using offline methods such as volumetric photon mapping.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……..Interactions are important for volumetric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Should support</a:t>
            </a:r>
          </a:p>
          <a:p>
            <a:pPr marL="0" indent="0">
              <a:buNone/>
            </a:pPr>
            <a:r>
              <a:rPr lang="en-US" dirty="0"/>
              <a:t>      ..interactions</a:t>
            </a:r>
            <a:br>
              <a:rPr lang="en-US" dirty="0"/>
            </a:br>
            <a:r>
              <a:rPr lang="en-US" dirty="0"/>
              <a:t>      ..advanced refractive effects</a:t>
            </a:r>
            <a:br>
              <a:rPr lang="en-US" dirty="0"/>
            </a:br>
            <a:r>
              <a:rPr lang="en-US" dirty="0"/>
              <a:t>      ..avoid precomputations</a:t>
            </a:r>
            <a:br>
              <a:rPr lang="en-US" dirty="0"/>
            </a:br>
            <a:r>
              <a:rPr lang="en-US" dirty="0"/>
              <a:t>      ..dynamic manipulation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6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AACA-2615-4E2B-9206-D4F8030F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600" dirty="0"/>
              <a:t>Proposed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BD9E-135B-4DD9-8FD2-1E63FF12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021076" cy="4195481"/>
          </a:xfrm>
        </p:spPr>
        <p:txBody>
          <a:bodyPr/>
          <a:lstStyle/>
          <a:p>
            <a:r>
              <a:rPr lang="en-US" dirty="0"/>
              <a:t>An approach to interactive rendering of volumetric data with refractive scattering and caustics</a:t>
            </a:r>
          </a:p>
          <a:p>
            <a:endParaRPr lang="en-US" dirty="0"/>
          </a:p>
          <a:p>
            <a:r>
              <a:rPr lang="en-US" dirty="0"/>
              <a:t>Semi-</a:t>
            </a:r>
            <a:r>
              <a:rPr lang="en-US" dirty="0" err="1"/>
              <a:t>Lagrangian</a:t>
            </a:r>
            <a:r>
              <a:rPr lang="en-US" dirty="0"/>
              <a:t> scheme </a:t>
            </a:r>
          </a:p>
          <a:p>
            <a:endParaRPr lang="en-US" dirty="0"/>
          </a:p>
          <a:p>
            <a:r>
              <a:rPr lang="en-US" dirty="0"/>
              <a:t>Two pass approach</a:t>
            </a:r>
          </a:p>
          <a:p>
            <a:endParaRPr lang="en-US" dirty="0"/>
          </a:p>
          <a:p>
            <a:r>
              <a:rPr lang="en-US" dirty="0"/>
              <a:t>For visualization purposes it is advantageous to specify the relative position of light source with camera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AF7D4-95E1-470A-945B-99AE0355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688" y="2699274"/>
            <a:ext cx="3695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0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4809-288D-49F6-8DD6-35D63224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dirty="0"/>
            </a:br>
            <a:r>
              <a:rPr lang="en-US" sz="3600" dirty="0"/>
              <a:t>Present approach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111-F58A-4FC9-A4CD-797CAA73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back integrate light paths so as to avoid the problem of inefficient storing of illumination information if forward integration is performed.</a:t>
            </a:r>
          </a:p>
          <a:p>
            <a:endParaRPr lang="en-US" i="1" dirty="0"/>
          </a:p>
          <a:p>
            <a:r>
              <a:rPr lang="en-US" i="1" dirty="0"/>
              <a:t>LIGHT PROPAGATION</a:t>
            </a:r>
            <a:r>
              <a:rPr lang="en-US" dirty="0"/>
              <a:t>: Light is passed in a plane by plane manner.</a:t>
            </a:r>
          </a:p>
          <a:p>
            <a:pPr marL="0" indent="0">
              <a:buNone/>
            </a:pPr>
            <a:r>
              <a:rPr lang="en-US" dirty="0"/>
              <a:t>                                             L</a:t>
            </a:r>
            <a:r>
              <a:rPr lang="en-US" baseline="-25000" dirty="0"/>
              <a:t>i</a:t>
            </a:r>
            <a:r>
              <a:rPr lang="en-US" dirty="0"/>
              <a:t> = L</a:t>
            </a:r>
            <a:r>
              <a:rPr lang="en-US" baseline="-25000" dirty="0"/>
              <a:t>i-1</a:t>
            </a:r>
            <a:r>
              <a:rPr lang="en-US" dirty="0"/>
              <a:t> I</a:t>
            </a:r>
            <a:r>
              <a:rPr lang="en-US" baseline="-25000" dirty="0"/>
              <a:t>i</a:t>
            </a:r>
            <a:r>
              <a:rPr lang="en-US" dirty="0"/>
              <a:t>(1-α)m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LIGHT FILTERING:</a:t>
            </a:r>
            <a:r>
              <a:rPr lang="en-US" dirty="0"/>
              <a:t> Application of elliptical convolutional kernel.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3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9818-D4DF-4102-A1FF-8DED8F09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/>
            </a:br>
            <a:r>
              <a:rPr lang="en-US" sz="3200" dirty="0"/>
              <a:t>Present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EB36-B403-4025-BB07-5E479BB6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CAUSTICS:</a:t>
            </a:r>
            <a:r>
              <a:rPr lang="en-US" dirty="0"/>
              <a:t> Caused by concentrations and dispersal of light.</a:t>
            </a:r>
          </a:p>
          <a:p>
            <a:pPr marL="0" indent="0">
              <a:buNone/>
            </a:pPr>
            <a:r>
              <a:rPr lang="en-US" i="1" dirty="0"/>
              <a:t>                        </a:t>
            </a:r>
            <a:r>
              <a:rPr lang="en-US" dirty="0"/>
              <a:t>I</a:t>
            </a:r>
            <a:r>
              <a:rPr lang="en-US" baseline="-25000" dirty="0"/>
              <a:t>i</a:t>
            </a:r>
            <a:r>
              <a:rPr lang="en-US" dirty="0"/>
              <a:t>=I</a:t>
            </a:r>
            <a:r>
              <a:rPr lang="en-US" baseline="-25000" dirty="0"/>
              <a:t>i-1</a:t>
            </a:r>
            <a:r>
              <a:rPr lang="en-US" dirty="0"/>
              <a:t>S</a:t>
            </a:r>
            <a:r>
              <a:rPr lang="en-US" baseline="-25000" dirty="0"/>
              <a:t>i-1</a:t>
            </a:r>
            <a:r>
              <a:rPr lang="en-US" dirty="0"/>
              <a:t>/S</a:t>
            </a:r>
            <a:r>
              <a:rPr lang="en-US" baseline="-25000" dirty="0"/>
              <a:t>i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</a:t>
            </a:r>
          </a:p>
          <a:p>
            <a:r>
              <a:rPr lang="en-US" dirty="0"/>
              <a:t>In contrast to light, viewing rays are forward propagated.</a:t>
            </a:r>
          </a:p>
          <a:p>
            <a:endParaRPr lang="en-US" dirty="0"/>
          </a:p>
          <a:p>
            <a:r>
              <a:rPr lang="en-US" dirty="0"/>
              <a:t>Position, radiance, color and medium color stored in 2D buffer.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89B2D2-D881-4805-8AC3-155A01E1D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06939" y="4868713"/>
            <a:ext cx="2759350" cy="14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893A-42D6-442B-B8B1-9EA3D949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IMPLEMENTATION:</a:t>
            </a:r>
          </a:p>
          <a:p>
            <a:pPr marL="0" indent="0">
              <a:buNone/>
            </a:pPr>
            <a:r>
              <a:rPr lang="en-US" dirty="0"/>
              <a:t>         Algorithm</a:t>
            </a:r>
          </a:p>
          <a:p>
            <a:pPr marL="0" indent="0">
              <a:buNone/>
            </a:pPr>
            <a:r>
              <a:rPr lang="en-US" dirty="0"/>
              <a:t>         .. 6 buffers</a:t>
            </a:r>
          </a:p>
          <a:p>
            <a:pPr marL="0" indent="0">
              <a:buNone/>
            </a:pPr>
            <a:r>
              <a:rPr lang="en-US" dirty="0"/>
              <a:t>         .. Initialize</a:t>
            </a:r>
          </a:p>
          <a:p>
            <a:pPr marL="0" indent="0">
              <a:buNone/>
            </a:pPr>
            <a:r>
              <a:rPr lang="en-US" dirty="0"/>
              <a:t>         .. Light propagation</a:t>
            </a:r>
          </a:p>
          <a:p>
            <a:pPr marL="0" indent="0">
              <a:buNone/>
            </a:pPr>
            <a:r>
              <a:rPr lang="en-US" dirty="0"/>
              <a:t>         .. Viewing 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588D-2098-4B5F-A4A6-97B8D670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1BD57-12EE-43A3-AC7C-71ACCC641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333" y="1289050"/>
            <a:ext cx="4805156" cy="24498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DCC25C-6921-4CAA-BE6A-C3320D0B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9" y="3271520"/>
            <a:ext cx="4529663" cy="34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8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38F6B-C939-4EB4-B6D8-590C8F139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164" y="543401"/>
            <a:ext cx="7410349" cy="28093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277EE-FA92-4D53-A9E4-889B2020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530" y="4071620"/>
            <a:ext cx="8750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27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230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Interactive Dynamic Volume Illumination with Refraction and Caustics   </vt:lpstr>
      <vt:lpstr> Existing methods:</vt:lpstr>
      <vt:lpstr>PowerPoint Presentation</vt:lpstr>
      <vt:lpstr> Proposed approach</vt:lpstr>
      <vt:lpstr> Present approach </vt:lpstr>
      <vt:lpstr> Present approach</vt:lpstr>
      <vt:lpstr>PowerPoint Presentation</vt:lpstr>
      <vt:lpstr>Results: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Dynamic Volume Illumination with Refraction and Caustics</dc:title>
  <dc:creator>Bhavana Doppalapudi</dc:creator>
  <cp:lastModifiedBy>Bhavana Doppalapudi</cp:lastModifiedBy>
  <cp:revision>15</cp:revision>
  <dcterms:created xsi:type="dcterms:W3CDTF">2018-03-28T12:09:48Z</dcterms:created>
  <dcterms:modified xsi:type="dcterms:W3CDTF">2018-03-28T18:39:51Z</dcterms:modified>
</cp:coreProperties>
</file>