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Relationship Id="rId4" Type="http://schemas.openxmlformats.org/officeDocument/2006/relationships/image" Target="../media/image4.gif"/><Relationship Id="rId5" Type="http://schemas.openxmlformats.org/officeDocument/2006/relationships/image" Target="../media/image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Revisiting Stress Majorization as a Unified Framework for Interactive Constrained Graph Visualization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729627" y="4011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by: </a:t>
            </a:r>
            <a:r>
              <a:rPr lang="en"/>
              <a:t>Yunhai Wang et al.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by: Abdul Munim Zahid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new framework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 Constraints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 Length Constraint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 Direction Constraint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Temporal Coherence Constraint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Metric-Based Constraints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Non-Overlap Constraint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Minimizing Edge Crossings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Shape-Based Constraints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Circle Constraint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 Constraint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Symmetry Constraint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new framework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000075"/>
            <a:ext cx="85206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Temporal Coherence Constraint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71852" t="0"/>
          <a:stretch/>
        </p:blipFill>
        <p:spPr>
          <a:xfrm>
            <a:off x="1939875" y="2580400"/>
            <a:ext cx="12011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 b="0" l="30085" r="40133" t="0"/>
          <a:stretch/>
        </p:blipFill>
        <p:spPr>
          <a:xfrm>
            <a:off x="4990450" y="1498075"/>
            <a:ext cx="127087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5">
            <a:alphaModFix/>
          </a:blip>
          <a:srcRect b="0" l="59866" r="0" t="0"/>
          <a:stretch/>
        </p:blipFill>
        <p:spPr>
          <a:xfrm>
            <a:off x="4825125" y="3270850"/>
            <a:ext cx="1712551" cy="1362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Shape 126"/>
          <p:cNvCxnSpPr>
            <a:stCxn id="123" idx="3"/>
            <a:endCxn id="124" idx="1"/>
          </p:cNvCxnSpPr>
          <p:nvPr/>
        </p:nvCxnSpPr>
        <p:spPr>
          <a:xfrm flipH="1" rot="10800000">
            <a:off x="3140975" y="2179038"/>
            <a:ext cx="1849500" cy="10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Shape 127"/>
          <p:cNvCxnSpPr>
            <a:stCxn id="123" idx="3"/>
            <a:endCxn id="125" idx="1"/>
          </p:cNvCxnSpPr>
          <p:nvPr/>
        </p:nvCxnSpPr>
        <p:spPr>
          <a:xfrm>
            <a:off x="3140975" y="3261438"/>
            <a:ext cx="168420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Shape 128"/>
          <p:cNvSpPr txBox="1"/>
          <p:nvPr/>
        </p:nvSpPr>
        <p:spPr>
          <a:xfrm>
            <a:off x="6488650" y="3843575"/>
            <a:ext cx="13845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6261325" y="1859800"/>
            <a:ext cx="16428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Methods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[RECALL] </a:t>
            </a:r>
            <a:r>
              <a:rPr lang="en"/>
              <a:t>Constraints on a graph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75" y="1764825"/>
            <a:ext cx="8062049" cy="21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117350" y="4391075"/>
            <a:ext cx="5633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a) Cluster non-overlap (CN); 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b) CN + circle constraint (CC); 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c) CN + star constraint (SC); 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d) CN + CC + SC + edge direction constraint.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0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us meet various application specific layout requirements.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VSM with two previous models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IPSep-Cola model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SV model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based on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Direct constraints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Metrics and Shape based constraints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Performance</a:t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Direct Constraints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75" y="1017725"/>
            <a:ext cx="8068687" cy="22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3337298"/>
            <a:ext cx="3326825" cy="16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6189000" y="4721825"/>
            <a:ext cx="5951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4438550" y="4174325"/>
            <a:ext cx="4017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Left -&gt; IPSep Center-&gt; SV Right -&gt; Ours-11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UC = Unconstrained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= Stress Error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VE = Vertical Error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#EC = Number of Edge Crossings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Metric and Shape based Constraints</a:t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6189000" y="4721825"/>
            <a:ext cx="5951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18758" l="0" r="0" t="0"/>
          <a:stretch/>
        </p:blipFill>
        <p:spPr>
          <a:xfrm>
            <a:off x="1137850" y="971375"/>
            <a:ext cx="6868326" cy="31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6549000" y="4414925"/>
            <a:ext cx="25005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#MN = Number of misplaced nodes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 = Shape Mismatching error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= Stress Error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106775" y="4444625"/>
            <a:ext cx="40044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Verdana"/>
              <a:buAutoNum type="alphaLcParenBoth"/>
            </a:pPr>
            <a:r>
              <a:rPr lang="en" sz="900">
                <a:solidFill>
                  <a:srgbClr val="66666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cluster non-overlap and circle constraints generated by SV</a:t>
            </a:r>
            <a:endParaRPr sz="900">
              <a:solidFill>
                <a:srgbClr val="666666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Verdana"/>
              <a:buAutoNum type="alphaLcParenBoth"/>
            </a:pPr>
            <a:r>
              <a:rPr lang="en" sz="900">
                <a:solidFill>
                  <a:srgbClr val="66666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VSM method with vi j set to 3.5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6189000" y="4721825"/>
            <a:ext cx="5951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Vectorized Stress Majorization (VSM) model handles more constraints than other models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VSM is more user friendly and takes into account user’s constraints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VSM outperforms other models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VSM is a unified framework</a:t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3100"/>
            <a:ext cx="85206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Revisiting Stress Majorization as a Unified Framework for Interactive Constrained Graph Visualization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What does it mean?</a:t>
            </a:r>
            <a:endParaRPr b="1" sz="4800">
              <a:solidFill>
                <a:srgbClr val="000000"/>
              </a:solidFill>
            </a:endParaRPr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break it down….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3100"/>
            <a:ext cx="85206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Revisiting Stress Majorization as a Unified Framework for Interactive Constrained Graph Visualization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270850"/>
            <a:ext cx="8520600" cy="32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" sz="2400">
                <a:solidFill>
                  <a:srgbClr val="434343"/>
                </a:solidFill>
              </a:rPr>
              <a:t>Graph Visualization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" sz="2400">
                <a:solidFill>
                  <a:srgbClr val="434343"/>
                </a:solidFill>
              </a:rPr>
              <a:t>Constrained Graph Visualization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" sz="2400">
                <a:solidFill>
                  <a:srgbClr val="434343"/>
                </a:solidFill>
              </a:rPr>
              <a:t>Interactive Constrained Graph Visualization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" sz="2400">
                <a:solidFill>
                  <a:srgbClr val="434343"/>
                </a:solidFill>
              </a:rPr>
              <a:t>Unified Framework for Interactive Constrained Graph Visualization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" sz="2400">
                <a:solidFill>
                  <a:srgbClr val="434343"/>
                </a:solidFill>
              </a:rPr>
              <a:t>Stress Majorization as a Unified Framework for Interactive Constrained Graph Visualization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" sz="2400">
                <a:solidFill>
                  <a:srgbClr val="434343"/>
                </a:solidFill>
              </a:rPr>
              <a:t>Revisiting Stress Majorization as a Unified Framework for Interactive Constrained Graph Visualization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on a graph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75" y="1764825"/>
            <a:ext cx="8062049" cy="21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117350" y="4391075"/>
            <a:ext cx="5633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a) Cluster non-overlap (CN); 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b) CN + circle constraint (CC); 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c) CN + star constraint (SC); 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d) CN + CC + SC + edge direction constraint.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0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us meet various application specific layout requirements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Model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2415575"/>
            <a:ext cx="8520600" cy="26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Attempts to minimize Euclidean distance and target distance, seeking minimal stress value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method for automatically laying out nodes and edges of a graph to create a planar visualization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Maintains structure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Aims to minimize the sum of squared distance differences between pairs of nodes 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19429" l="0" r="0" t="16278"/>
          <a:stretch/>
        </p:blipFill>
        <p:spPr>
          <a:xfrm>
            <a:off x="1266825" y="1061412"/>
            <a:ext cx="6610350" cy="13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</a:t>
            </a:r>
            <a:r>
              <a:rPr lang="en"/>
              <a:t>Stress Model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</a:t>
            </a:r>
            <a:r>
              <a:rPr lang="en"/>
              <a:t>not generate a user-desired layout for an effective visualization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allow application-specific layout requirements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non-overlapping of nodes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directed edges between nodes etc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aesthetically pleasing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to solve 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683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interact with and explore the graph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aesthetic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constraints</a:t>
            </a:r>
            <a:r>
              <a:rPr lang="en"/>
              <a:t> increases stress values and edge crossings in a graph decreasing the readability of the graph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7731" l="0" r="0" t="4410"/>
          <a:stretch/>
        </p:blipFill>
        <p:spPr>
          <a:xfrm>
            <a:off x="708713" y="2116475"/>
            <a:ext cx="7100676" cy="29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Reformulate stress model to create a Vectorized Stress Majorization (VSM)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“edge vector” in stress model where edge vector is the  distance &amp; angle between two nodes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the stress model from a scalar system to a vector system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Stress Model: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scalar distance between nodes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Model: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vector of distance+angle between nodes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Expanding current stress model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the edge vector -&gt;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get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150" y="1551838"/>
            <a:ext cx="69151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199" y="2281200"/>
            <a:ext cx="1866949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150" y="3677225"/>
            <a:ext cx="5887375" cy="13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