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45" y="7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Hemsley" userId="0d55bd5b-ee24-4645-af25-f235a3e4e798" providerId="ADAL" clId="{C340C70D-9614-479D-BD3D-71328AC904B2}"/>
    <pc:docChg chg="undo custSel addSld modSld sldOrd">
      <pc:chgData name="Kyle Hemsley" userId="0d55bd5b-ee24-4645-af25-f235a3e4e798" providerId="ADAL" clId="{C340C70D-9614-479D-BD3D-71328AC904B2}" dt="2018-04-18T06:13:21.175" v="1938" actId="20577"/>
      <pc:docMkLst>
        <pc:docMk/>
      </pc:docMkLst>
      <pc:sldChg chg="modSp">
        <pc:chgData name="Kyle Hemsley" userId="0d55bd5b-ee24-4645-af25-f235a3e4e798" providerId="ADAL" clId="{C340C70D-9614-479D-BD3D-71328AC904B2}" dt="2018-04-18T06:13:21.175" v="1938" actId="20577"/>
        <pc:sldMkLst>
          <pc:docMk/>
          <pc:sldMk cId="2443021293" sldId="256"/>
        </pc:sldMkLst>
        <pc:spChg chg="mod">
          <ac:chgData name="Kyle Hemsley" userId="0d55bd5b-ee24-4645-af25-f235a3e4e798" providerId="ADAL" clId="{C340C70D-9614-479D-BD3D-71328AC904B2}" dt="2018-04-18T06:13:21.175" v="1938" actId="20577"/>
          <ac:spMkLst>
            <pc:docMk/>
            <pc:sldMk cId="2443021293" sldId="256"/>
            <ac:spMk id="3" creationId="{CECB4079-AAC9-4329-BE22-B293CAE91E40}"/>
          </ac:spMkLst>
        </pc:spChg>
      </pc:sldChg>
      <pc:sldChg chg="modSp">
        <pc:chgData name="Kyle Hemsley" userId="0d55bd5b-ee24-4645-af25-f235a3e4e798" providerId="ADAL" clId="{C340C70D-9614-479D-BD3D-71328AC904B2}" dt="2018-04-18T05:24:27.299" v="117" actId="20577"/>
        <pc:sldMkLst>
          <pc:docMk/>
          <pc:sldMk cId="3512647783" sldId="258"/>
        </pc:sldMkLst>
        <pc:spChg chg="mod">
          <ac:chgData name="Kyle Hemsley" userId="0d55bd5b-ee24-4645-af25-f235a3e4e798" providerId="ADAL" clId="{C340C70D-9614-479D-BD3D-71328AC904B2}" dt="2018-04-18T05:24:27.299" v="117" actId="20577"/>
          <ac:spMkLst>
            <pc:docMk/>
            <pc:sldMk cId="3512647783" sldId="258"/>
            <ac:spMk id="3" creationId="{5082FE9E-86AD-494E-94CA-07ECE95C84D5}"/>
          </ac:spMkLst>
        </pc:spChg>
      </pc:sldChg>
      <pc:sldChg chg="modSp">
        <pc:chgData name="Kyle Hemsley" userId="0d55bd5b-ee24-4645-af25-f235a3e4e798" providerId="ADAL" clId="{C340C70D-9614-479D-BD3D-71328AC904B2}" dt="2018-04-18T06:04:00.675" v="1779" actId="20577"/>
        <pc:sldMkLst>
          <pc:docMk/>
          <pc:sldMk cId="178842667" sldId="259"/>
        </pc:sldMkLst>
        <pc:spChg chg="mod">
          <ac:chgData name="Kyle Hemsley" userId="0d55bd5b-ee24-4645-af25-f235a3e4e798" providerId="ADAL" clId="{C340C70D-9614-479D-BD3D-71328AC904B2}" dt="2018-04-18T06:04:00.675" v="1779" actId="20577"/>
          <ac:spMkLst>
            <pc:docMk/>
            <pc:sldMk cId="178842667" sldId="259"/>
            <ac:spMk id="5" creationId="{168625E8-038F-4F1F-BAFD-664E2D7E5398}"/>
          </ac:spMkLst>
        </pc:spChg>
      </pc:sldChg>
      <pc:sldChg chg="modSp add">
        <pc:chgData name="Kyle Hemsley" userId="0d55bd5b-ee24-4645-af25-f235a3e4e798" providerId="ADAL" clId="{C340C70D-9614-479D-BD3D-71328AC904B2}" dt="2018-04-18T05:29:44.864" v="589" actId="20577"/>
        <pc:sldMkLst>
          <pc:docMk/>
          <pc:sldMk cId="1373639772" sldId="260"/>
        </pc:sldMkLst>
        <pc:spChg chg="mod">
          <ac:chgData name="Kyle Hemsley" userId="0d55bd5b-ee24-4645-af25-f235a3e4e798" providerId="ADAL" clId="{C340C70D-9614-479D-BD3D-71328AC904B2}" dt="2018-04-18T05:23:47.126" v="20" actId="20577"/>
          <ac:spMkLst>
            <pc:docMk/>
            <pc:sldMk cId="1373639772" sldId="260"/>
            <ac:spMk id="2" creationId="{80D0D9B0-D11F-4147-9DF3-B3C11610E1BB}"/>
          </ac:spMkLst>
        </pc:spChg>
        <pc:spChg chg="mod">
          <ac:chgData name="Kyle Hemsley" userId="0d55bd5b-ee24-4645-af25-f235a3e4e798" providerId="ADAL" clId="{C340C70D-9614-479D-BD3D-71328AC904B2}" dt="2018-04-18T05:29:44.864" v="589" actId="20577"/>
          <ac:spMkLst>
            <pc:docMk/>
            <pc:sldMk cId="1373639772" sldId="260"/>
            <ac:spMk id="3" creationId="{FA859E42-D3FA-49C9-BA83-BB28BE1D13D1}"/>
          </ac:spMkLst>
        </pc:spChg>
      </pc:sldChg>
      <pc:sldChg chg="modSp add">
        <pc:chgData name="Kyle Hemsley" userId="0d55bd5b-ee24-4645-af25-f235a3e4e798" providerId="ADAL" clId="{C340C70D-9614-479D-BD3D-71328AC904B2}" dt="2018-04-18T05:35:55.249" v="1128" actId="20577"/>
        <pc:sldMkLst>
          <pc:docMk/>
          <pc:sldMk cId="3587035795" sldId="261"/>
        </pc:sldMkLst>
        <pc:spChg chg="mod">
          <ac:chgData name="Kyle Hemsley" userId="0d55bd5b-ee24-4645-af25-f235a3e4e798" providerId="ADAL" clId="{C340C70D-9614-479D-BD3D-71328AC904B2}" dt="2018-04-18T05:30:51.396" v="617" actId="20577"/>
          <ac:spMkLst>
            <pc:docMk/>
            <pc:sldMk cId="3587035795" sldId="261"/>
            <ac:spMk id="2" creationId="{596DE63E-1E1E-4E26-B765-D49AE8060691}"/>
          </ac:spMkLst>
        </pc:spChg>
        <pc:spChg chg="mod">
          <ac:chgData name="Kyle Hemsley" userId="0d55bd5b-ee24-4645-af25-f235a3e4e798" providerId="ADAL" clId="{C340C70D-9614-479D-BD3D-71328AC904B2}" dt="2018-04-18T05:35:55.249" v="1128" actId="20577"/>
          <ac:spMkLst>
            <pc:docMk/>
            <pc:sldMk cId="3587035795" sldId="261"/>
            <ac:spMk id="3" creationId="{B22A7D6F-2F42-4A2E-BFB3-02977B54116A}"/>
          </ac:spMkLst>
        </pc:spChg>
      </pc:sldChg>
      <pc:sldChg chg="addSp delSp modSp add ord">
        <pc:chgData name="Kyle Hemsley" userId="0d55bd5b-ee24-4645-af25-f235a3e4e798" providerId="ADAL" clId="{C340C70D-9614-479D-BD3D-71328AC904B2}" dt="2018-04-18T06:00:41.866" v="1662" actId="1076"/>
        <pc:sldMkLst>
          <pc:docMk/>
          <pc:sldMk cId="3497225386" sldId="262"/>
        </pc:sldMkLst>
        <pc:spChg chg="mod">
          <ac:chgData name="Kyle Hemsley" userId="0d55bd5b-ee24-4645-af25-f235a3e4e798" providerId="ADAL" clId="{C340C70D-9614-479D-BD3D-71328AC904B2}" dt="2018-04-18T05:50:48.341" v="1283" actId="20577"/>
          <ac:spMkLst>
            <pc:docMk/>
            <pc:sldMk cId="3497225386" sldId="262"/>
            <ac:spMk id="2" creationId="{38662409-3383-4F69-BB42-313B07DF159D}"/>
          </ac:spMkLst>
        </pc:spChg>
        <pc:spChg chg="del">
          <ac:chgData name="Kyle Hemsley" userId="0d55bd5b-ee24-4645-af25-f235a3e4e798" providerId="ADAL" clId="{C340C70D-9614-479D-BD3D-71328AC904B2}" dt="2018-04-18T05:46:20.103" v="1130"/>
          <ac:spMkLst>
            <pc:docMk/>
            <pc:sldMk cId="3497225386" sldId="262"/>
            <ac:spMk id="3" creationId="{4C55881E-4B84-417F-8071-2FC0ED98C5B2}"/>
          </ac:spMkLst>
        </pc:spChg>
        <pc:spChg chg="add del mod">
          <ac:chgData name="Kyle Hemsley" userId="0d55bd5b-ee24-4645-af25-f235a3e4e798" providerId="ADAL" clId="{C340C70D-9614-479D-BD3D-71328AC904B2}" dt="2018-04-18T05:48:28.931" v="1133"/>
          <ac:spMkLst>
            <pc:docMk/>
            <pc:sldMk cId="3497225386" sldId="262"/>
            <ac:spMk id="6" creationId="{FA54B9A1-6396-4663-910F-D546C3015EFC}"/>
          </ac:spMkLst>
        </pc:spChg>
        <pc:picChg chg="add del mod">
          <ac:chgData name="Kyle Hemsley" userId="0d55bd5b-ee24-4645-af25-f235a3e4e798" providerId="ADAL" clId="{C340C70D-9614-479D-BD3D-71328AC904B2}" dt="2018-04-18T05:48:26.237" v="1132" actId="478"/>
          <ac:picMkLst>
            <pc:docMk/>
            <pc:sldMk cId="3497225386" sldId="262"/>
            <ac:picMk id="4" creationId="{A47944E0-6824-4538-956F-282CBA6CFC74}"/>
          </ac:picMkLst>
        </pc:picChg>
        <pc:picChg chg="add mod">
          <ac:chgData name="Kyle Hemsley" userId="0d55bd5b-ee24-4645-af25-f235a3e4e798" providerId="ADAL" clId="{C340C70D-9614-479D-BD3D-71328AC904B2}" dt="2018-04-18T06:00:41.866" v="1662" actId="1076"/>
          <ac:picMkLst>
            <pc:docMk/>
            <pc:sldMk cId="3497225386" sldId="262"/>
            <ac:picMk id="7" creationId="{09283715-C9FA-427D-83DC-70A2380FA7A6}"/>
          </ac:picMkLst>
        </pc:picChg>
      </pc:sldChg>
      <pc:sldChg chg="addSp delSp modSp add ord">
        <pc:chgData name="Kyle Hemsley" userId="0d55bd5b-ee24-4645-af25-f235a3e4e798" providerId="ADAL" clId="{C340C70D-9614-479D-BD3D-71328AC904B2}" dt="2018-04-18T05:50:56.198" v="1285"/>
        <pc:sldMkLst>
          <pc:docMk/>
          <pc:sldMk cId="636948206" sldId="263"/>
        </pc:sldMkLst>
        <pc:spChg chg="mod">
          <ac:chgData name="Kyle Hemsley" userId="0d55bd5b-ee24-4645-af25-f235a3e4e798" providerId="ADAL" clId="{C340C70D-9614-479D-BD3D-71328AC904B2}" dt="2018-04-18T05:50:18.135" v="1268" actId="20577"/>
          <ac:spMkLst>
            <pc:docMk/>
            <pc:sldMk cId="636948206" sldId="263"/>
            <ac:spMk id="2" creationId="{92D8EA2A-55BE-428B-BD31-D22A3180549F}"/>
          </ac:spMkLst>
        </pc:spChg>
        <pc:spChg chg="del">
          <ac:chgData name="Kyle Hemsley" userId="0d55bd5b-ee24-4645-af25-f235a3e4e798" providerId="ADAL" clId="{C340C70D-9614-479D-BD3D-71328AC904B2}" dt="2018-04-18T05:49:55.219" v="1199"/>
          <ac:spMkLst>
            <pc:docMk/>
            <pc:sldMk cId="636948206" sldId="263"/>
            <ac:spMk id="3" creationId="{A014DC26-3987-4B08-86AF-74FBEBEF26BF}"/>
          </ac:spMkLst>
        </pc:spChg>
        <pc:picChg chg="add mod">
          <ac:chgData name="Kyle Hemsley" userId="0d55bd5b-ee24-4645-af25-f235a3e4e798" providerId="ADAL" clId="{C340C70D-9614-479D-BD3D-71328AC904B2}" dt="2018-04-18T05:49:55.219" v="1199"/>
          <ac:picMkLst>
            <pc:docMk/>
            <pc:sldMk cId="636948206" sldId="263"/>
            <ac:picMk id="4" creationId="{A1513DBF-4C91-45C3-996C-8CE1DD9D4BC4}"/>
          </ac:picMkLst>
        </pc:picChg>
      </pc:sldChg>
      <pc:sldChg chg="modSp add">
        <pc:chgData name="Kyle Hemsley" userId="0d55bd5b-ee24-4645-af25-f235a3e4e798" providerId="ADAL" clId="{C340C70D-9614-479D-BD3D-71328AC904B2}" dt="2018-04-18T06:00:14.762" v="1658" actId="20577"/>
        <pc:sldMkLst>
          <pc:docMk/>
          <pc:sldMk cId="72718526" sldId="264"/>
        </pc:sldMkLst>
        <pc:spChg chg="mod">
          <ac:chgData name="Kyle Hemsley" userId="0d55bd5b-ee24-4645-af25-f235a3e4e798" providerId="ADAL" clId="{C340C70D-9614-479D-BD3D-71328AC904B2}" dt="2018-04-18T05:51:41.981" v="1309" actId="20577"/>
          <ac:spMkLst>
            <pc:docMk/>
            <pc:sldMk cId="72718526" sldId="264"/>
            <ac:spMk id="2" creationId="{24F97664-F100-4C11-89C9-68C41F25AC03}"/>
          </ac:spMkLst>
        </pc:spChg>
        <pc:spChg chg="mod">
          <ac:chgData name="Kyle Hemsley" userId="0d55bd5b-ee24-4645-af25-f235a3e4e798" providerId="ADAL" clId="{C340C70D-9614-479D-BD3D-71328AC904B2}" dt="2018-04-18T06:00:14.762" v="1658" actId="20577"/>
          <ac:spMkLst>
            <pc:docMk/>
            <pc:sldMk cId="72718526" sldId="264"/>
            <ac:spMk id="3" creationId="{8D485E2D-BA05-4B26-9F6A-CB196053B99E}"/>
          </ac:spMkLst>
        </pc:spChg>
      </pc:sldChg>
      <pc:sldChg chg="addSp delSp modSp add">
        <pc:chgData name="Kyle Hemsley" userId="0d55bd5b-ee24-4645-af25-f235a3e4e798" providerId="ADAL" clId="{C340C70D-9614-479D-BD3D-71328AC904B2}" dt="2018-04-18T06:09:14.972" v="1824"/>
        <pc:sldMkLst>
          <pc:docMk/>
          <pc:sldMk cId="1749299692" sldId="265"/>
        </pc:sldMkLst>
        <pc:spChg chg="mod">
          <ac:chgData name="Kyle Hemsley" userId="0d55bd5b-ee24-4645-af25-f235a3e4e798" providerId="ADAL" clId="{C340C70D-9614-479D-BD3D-71328AC904B2}" dt="2018-04-18T06:07:31.619" v="1818" actId="255"/>
          <ac:spMkLst>
            <pc:docMk/>
            <pc:sldMk cId="1749299692" sldId="265"/>
            <ac:spMk id="2" creationId="{0C0DD827-0A39-4DDC-A131-56BC90F3B798}"/>
          </ac:spMkLst>
        </pc:spChg>
        <pc:spChg chg="del">
          <ac:chgData name="Kyle Hemsley" userId="0d55bd5b-ee24-4645-af25-f235a3e4e798" providerId="ADAL" clId="{C340C70D-9614-479D-BD3D-71328AC904B2}" dt="2018-04-18T06:06:23.581" v="1789"/>
          <ac:spMkLst>
            <pc:docMk/>
            <pc:sldMk cId="1749299692" sldId="265"/>
            <ac:spMk id="3" creationId="{E82FB0EE-059D-47CF-BDFC-3F36BB7F3783}"/>
          </ac:spMkLst>
        </pc:spChg>
        <pc:spChg chg="add mod">
          <ac:chgData name="Kyle Hemsley" userId="0d55bd5b-ee24-4645-af25-f235a3e4e798" providerId="ADAL" clId="{C340C70D-9614-479D-BD3D-71328AC904B2}" dt="2018-04-18T06:07:57.612" v="1820" actId="255"/>
          <ac:spMkLst>
            <pc:docMk/>
            <pc:sldMk cId="1749299692" sldId="265"/>
            <ac:spMk id="4" creationId="{7CE13B16-9879-46CF-A9D9-26630B2E0746}"/>
          </ac:spMkLst>
        </pc:spChg>
        <pc:inkChg chg="add del">
          <ac:chgData name="Kyle Hemsley" userId="0d55bd5b-ee24-4645-af25-f235a3e4e798" providerId="ADAL" clId="{C340C70D-9614-479D-BD3D-71328AC904B2}" dt="2018-04-18T06:09:08.104" v="1822"/>
          <ac:inkMkLst>
            <pc:docMk/>
            <pc:sldMk cId="1749299692" sldId="265"/>
            <ac:inkMk id="5" creationId="{67CD26D8-33EE-4A3C-AD69-04037063E64C}"/>
          </ac:inkMkLst>
        </pc:inkChg>
        <pc:inkChg chg="add del">
          <ac:chgData name="Kyle Hemsley" userId="0d55bd5b-ee24-4645-af25-f235a3e4e798" providerId="ADAL" clId="{C340C70D-9614-479D-BD3D-71328AC904B2}" dt="2018-04-18T06:09:14.972" v="1824"/>
          <ac:inkMkLst>
            <pc:docMk/>
            <pc:sldMk cId="1749299692" sldId="265"/>
            <ac:inkMk id="6" creationId="{D4233856-CBFF-44B4-B65E-6EB734F49669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F89B-3BCC-4524-87ED-431260D0F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Timelines Revisited: A Design Space and Considerations for Expressive Storytelling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B4079-AAC9-4329-BE22-B293CAE91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741407"/>
          </a:xfrm>
        </p:spPr>
        <p:txBody>
          <a:bodyPr>
            <a:noAutofit/>
          </a:bodyPr>
          <a:lstStyle/>
          <a:p>
            <a:r>
              <a:rPr lang="en-US" b="1" dirty="0"/>
              <a:t>authored by</a:t>
            </a:r>
          </a:p>
          <a:p>
            <a:r>
              <a:rPr lang="en-US" dirty="0"/>
              <a:t>Matthew </a:t>
            </a:r>
            <a:r>
              <a:rPr lang="en-US" dirty="0" err="1"/>
              <a:t>Brehmer</a:t>
            </a:r>
            <a:r>
              <a:rPr lang="en-US" dirty="0"/>
              <a:t>, </a:t>
            </a:r>
            <a:r>
              <a:rPr lang="en-US" dirty="0" err="1"/>
              <a:t>Bongshin</a:t>
            </a:r>
            <a:r>
              <a:rPr lang="en-US" dirty="0"/>
              <a:t> Lee, Benjamin Bach, Nathalie Henry Riche, and Tamara </a:t>
            </a:r>
            <a:r>
              <a:rPr lang="en-US" dirty="0" err="1"/>
              <a:t>Munzner</a:t>
            </a:r>
            <a:endParaRPr lang="en-US" dirty="0"/>
          </a:p>
          <a:p>
            <a:pPr algn="r"/>
            <a:r>
              <a:rPr lang="en-US" b="1" dirty="0"/>
              <a:t>Presented by</a:t>
            </a:r>
          </a:p>
          <a:p>
            <a:pPr algn="r"/>
            <a:r>
              <a:rPr lang="en-US" dirty="0" err="1"/>
              <a:t>kyle</a:t>
            </a:r>
            <a:r>
              <a:rPr lang="en-US"/>
              <a:t> Hemsley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2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D827-0A39-4DDC-A131-56BC90F3B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/>
              <a:t>Questions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CE13B16-9879-46CF-A9D9-26630B2E07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And maybe answers</a:t>
            </a:r>
          </a:p>
        </p:txBody>
      </p:sp>
    </p:spTree>
    <p:extLst>
      <p:ext uri="{BB962C8B-B14F-4D97-AF65-F5344CB8AC3E}">
        <p14:creationId xmlns:p14="http://schemas.microsoft.com/office/powerpoint/2010/main" val="174929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F7D7-F30B-48A9-BCA5-FFB72521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Timelines	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78A13-F705-4D6D-A6D6-46C55BAFB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oldest forms of data visualization</a:t>
            </a:r>
          </a:p>
          <a:p>
            <a:r>
              <a:rPr lang="en-US" dirty="0"/>
              <a:t>Most timelines based on design from 1700s by Joseph Priestly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157A5-637A-4E10-BBD8-96C036E0E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985074"/>
            <a:ext cx="6811930" cy="3263325"/>
          </a:xfrm>
          <a:prstGeom prst="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04807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F912-DA6D-4DA6-82F6-5821CACE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Timelines -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FE9E-86AD-494E-94CA-07ECE95C8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Timelines can take many forms beyond the basics</a:t>
            </a:r>
          </a:p>
          <a:p>
            <a:pPr lvl="1"/>
            <a:r>
              <a:rPr lang="en-US" dirty="0"/>
              <a:t>Comparison between them is visually difficult</a:t>
            </a:r>
          </a:p>
          <a:p>
            <a:pPr lvl="1"/>
            <a:r>
              <a:rPr lang="en-US" dirty="0"/>
              <a:t>Classification and discussion are also a challenge</a:t>
            </a:r>
          </a:p>
          <a:p>
            <a:r>
              <a:rPr lang="en-US" dirty="0"/>
              <a:t>Proposed Solutions:</a:t>
            </a:r>
          </a:p>
          <a:p>
            <a:pPr lvl="1"/>
            <a:r>
              <a:rPr lang="en-US" dirty="0"/>
              <a:t>Use smooth, staged animations to transition between timelines</a:t>
            </a:r>
          </a:p>
          <a:p>
            <a:pPr lvl="2"/>
            <a:r>
              <a:rPr lang="en-US" dirty="0"/>
              <a:t>Animated transitions maintain data context</a:t>
            </a:r>
          </a:p>
          <a:p>
            <a:pPr lvl="1"/>
            <a:r>
              <a:rPr lang="en-US" dirty="0"/>
              <a:t>Tailor timeline to a predestined narrative point</a:t>
            </a:r>
          </a:p>
          <a:p>
            <a:pPr lvl="2"/>
            <a:r>
              <a:rPr lang="en-US" dirty="0"/>
              <a:t>This paper is for design and storytelling, not data science</a:t>
            </a:r>
          </a:p>
          <a:p>
            <a:pPr lvl="1"/>
            <a:r>
              <a:rPr lang="en-US" dirty="0"/>
              <a:t>Classify timelines along three dimensions:</a:t>
            </a:r>
          </a:p>
          <a:p>
            <a:pPr lvl="2"/>
            <a:r>
              <a:rPr lang="en-US" dirty="0"/>
              <a:t>Representation, Scale, Layout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4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128-0E25-4726-A507-21277D6E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Three-Dimension</a:t>
            </a:r>
            <a:br>
              <a:rPr lang="en-US" dirty="0"/>
            </a:br>
            <a:r>
              <a:rPr lang="en-US" dirty="0"/>
              <a:t>Classification Glyphs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26F424-7BDA-4230-97E6-E916ADAB7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209520"/>
            <a:ext cx="5300057" cy="4195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8625E8-038F-4F1F-BAFD-664E2D7E5398}"/>
              </a:ext>
            </a:extLst>
          </p:cNvPr>
          <p:cNvSpPr txBox="1"/>
          <p:nvPr/>
        </p:nvSpPr>
        <p:spPr>
          <a:xfrm>
            <a:off x="6096000" y="2209520"/>
            <a:ext cx="43517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+mj-lt"/>
              </a:rPr>
              <a:t>Representation vs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Layman would probably mistake 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Representation is the overall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Layout is the implementation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+mj-lt"/>
              </a:rPr>
              <a:t>Faceted vs Segmented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Faceted splits on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Segmented splits on defined eras</a:t>
            </a:r>
            <a:endParaRPr lang="en-US" sz="24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latin typeface="+mj-lt"/>
              </a:rPr>
              <a:t>Beware Logarithmic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Generally poor user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7884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2409-3383-4F69-BB42-313B07DF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Three-Dimension Classification w/ Fairly Simple Timelines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283715-C9FA-427D-83DC-70A2380FA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112" y="2052638"/>
            <a:ext cx="855955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2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EA2A-55BE-428B-BD31-D22A318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Three-Dimension Classification w/ More Complex Timelines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513DBF-4C91-45C3-996C-8CE1DD9D4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723" y="2052638"/>
            <a:ext cx="877433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4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0D9B0-D11F-4147-9DF3-B3C11610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Timelines -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59E42-D3FA-49C9-BA83-BB28BE1D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Authors looked at hundreds of timelines to develop dimensions</a:t>
            </a:r>
          </a:p>
          <a:p>
            <a:pPr lvl="1"/>
            <a:r>
              <a:rPr lang="en-US" dirty="0"/>
              <a:t>Found only 18 “viable” designs</a:t>
            </a:r>
          </a:p>
          <a:p>
            <a:pPr lvl="1"/>
            <a:r>
              <a:rPr lang="en-US" dirty="0"/>
              <a:t>96% of sample timelines fit into one</a:t>
            </a:r>
          </a:p>
          <a:p>
            <a:pPr lvl="1"/>
            <a:r>
              <a:rPr lang="en-US" dirty="0"/>
              <a:t>73% of sample timelines use a linear representation</a:t>
            </a:r>
          </a:p>
          <a:p>
            <a:r>
              <a:rPr lang="en-US" dirty="0"/>
              <a:t>Produced two original ”viable” designs for a total of 20</a:t>
            </a:r>
          </a:p>
          <a:p>
            <a:r>
              <a:rPr lang="en-US" dirty="0"/>
              <a:t>Some designs are redundant but still considered “viable”</a:t>
            </a:r>
          </a:p>
          <a:p>
            <a:pPr lvl="1"/>
            <a:r>
              <a:rPr lang="en-US" dirty="0"/>
              <a:t>This is a design paper!</a:t>
            </a:r>
          </a:p>
          <a:p>
            <a:pPr lvl="1"/>
            <a:r>
              <a:rPr lang="en-US" dirty="0"/>
              <a:t>Redundant designs have aesthetic pros and cons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3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E63E-1E1E-4E26-B765-D49AE806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Timelines – Storytelling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A7D6F-2F42-4A2E-BFB3-02977B541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or hide data points or timeline elements over time</a:t>
            </a:r>
          </a:p>
          <a:p>
            <a:pPr lvl="1"/>
            <a:r>
              <a:rPr lang="en-US" dirty="0"/>
              <a:t>Reduces perceived complexity</a:t>
            </a:r>
          </a:p>
          <a:p>
            <a:pPr lvl="1"/>
            <a:r>
              <a:rPr lang="en-US" dirty="0"/>
              <a:t>Interaction: show / hide data points &amp; timeline elements based on zoom</a:t>
            </a:r>
          </a:p>
          <a:p>
            <a:r>
              <a:rPr lang="en-US" dirty="0"/>
              <a:t>When visually moving data around, use chunks!</a:t>
            </a:r>
          </a:p>
          <a:p>
            <a:pPr lvl="1"/>
            <a:r>
              <a:rPr lang="en-US" dirty="0"/>
              <a:t>Easier for the eye to follow</a:t>
            </a:r>
          </a:p>
          <a:p>
            <a:pPr lvl="1"/>
            <a:r>
              <a:rPr lang="en-US" dirty="0"/>
              <a:t>Recommend chunking on proximity</a:t>
            </a:r>
          </a:p>
          <a:p>
            <a:r>
              <a:rPr lang="en-US" dirty="0"/>
              <a:t>Timeline Dimension Shifts:</a:t>
            </a:r>
          </a:p>
          <a:p>
            <a:pPr lvl="1"/>
            <a:r>
              <a:rPr lang="en-US" dirty="0"/>
              <a:t>Should only change one at a time</a:t>
            </a:r>
          </a:p>
          <a:p>
            <a:pPr lvl="1"/>
            <a:r>
              <a:rPr lang="en-US" dirty="0"/>
              <a:t>Should have specific goal in mind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3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7664-F100-4C11-89C9-68C41F25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Timelines -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85E2D-BA05-4B26-9F6A-CB196053B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Timeline dataset:</a:t>
            </a:r>
          </a:p>
          <a:p>
            <a:pPr lvl="1"/>
            <a:r>
              <a:rPr lang="en-US" dirty="0"/>
              <a:t>Printed timelines in academia and newspapers</a:t>
            </a:r>
          </a:p>
          <a:p>
            <a:pPr lvl="1"/>
            <a:r>
              <a:rPr lang="en-US" dirty="0"/>
              <a:t>Modern web-presentation timeline frameworks</a:t>
            </a:r>
          </a:p>
          <a:p>
            <a:r>
              <a:rPr lang="en-US" dirty="0"/>
              <a:t>Future research:	</a:t>
            </a:r>
          </a:p>
          <a:p>
            <a:pPr lvl="1"/>
            <a:r>
              <a:rPr lang="en-US" dirty="0"/>
              <a:t>Animated transitions at length</a:t>
            </a:r>
          </a:p>
          <a:p>
            <a:pPr lvl="1"/>
            <a:r>
              <a:rPr lang="en-US" dirty="0"/>
              <a:t>Validate or refute three-dimensional classification system</a:t>
            </a:r>
          </a:p>
          <a:p>
            <a:pPr lvl="1"/>
            <a:r>
              <a:rPr lang="en-US" dirty="0"/>
              <a:t>Applications in data science (outside scope)</a:t>
            </a:r>
          </a:p>
        </p:txBody>
      </p:sp>
    </p:spTree>
    <p:extLst>
      <p:ext uri="{BB962C8B-B14F-4D97-AF65-F5344CB8AC3E}">
        <p14:creationId xmlns:p14="http://schemas.microsoft.com/office/powerpoint/2010/main" val="72718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334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Timelines Revisited: A Design Space and Considerations for Expressive Storytelling</vt:lpstr>
      <vt:lpstr>Timelines  - Background</vt:lpstr>
      <vt:lpstr>Timelines - Explored</vt:lpstr>
      <vt:lpstr>Three-Dimension Classification Glyphs</vt:lpstr>
      <vt:lpstr>Three-Dimension Classification w/ Fairly Simple Timelines</vt:lpstr>
      <vt:lpstr>Three-Dimension Classification w/ More Complex Timelines</vt:lpstr>
      <vt:lpstr>Timelines - Analysis</vt:lpstr>
      <vt:lpstr>Timelines – Storytelling</vt:lpstr>
      <vt:lpstr>Timelines - Conclusions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Timelines Revisited: A Design Space and Considerations for Expressive Storytelling</dc:title>
  <dc:creator>Kyle Hemsley</dc:creator>
  <cp:lastModifiedBy>Kyle Hemsley</cp:lastModifiedBy>
  <cp:revision>9</cp:revision>
  <dcterms:created xsi:type="dcterms:W3CDTF">2018-04-18T03:33:59Z</dcterms:created>
  <dcterms:modified xsi:type="dcterms:W3CDTF">2018-04-18T06:13:26Z</dcterms:modified>
</cp:coreProperties>
</file>