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17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0" r:id="rId12"/>
    <p:sldId id="266" r:id="rId13"/>
    <p:sldId id="267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1"/>
    <p:restoredTop sz="94867"/>
  </p:normalViewPr>
  <p:slideViewPr>
    <p:cSldViewPr snapToGrid="0" snapToObjects="1">
      <p:cViewPr>
        <p:scale>
          <a:sx n="81" d="100"/>
          <a:sy n="81" d="100"/>
        </p:scale>
        <p:origin x="-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CDE9A-8C43-B641-902C-84EBD952DCE9}" type="datetimeFigureOut">
              <a:rPr lang="en-US" smtClean="0"/>
              <a:t>4/23/18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923E6-8D31-3145-A097-B8648BDB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9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04" y="983104"/>
            <a:ext cx="11587396" cy="3329581"/>
          </a:xfrm>
        </p:spPr>
        <p:txBody>
          <a:bodyPr/>
          <a:lstStyle/>
          <a:p>
            <a:r>
              <a:rPr lang="en-US" altLang="zh-CN" sz="6000" dirty="0" smtClean="0"/>
              <a:t>Podium: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Ranking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Data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using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Mixed-Initiative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Visual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Analytic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Emily</a:t>
            </a:r>
            <a:r>
              <a:rPr lang="zh-CN" altLang="en-US" dirty="0" smtClean="0"/>
              <a:t> </a:t>
            </a:r>
            <a:r>
              <a:rPr lang="en-US" altLang="zh-CN" dirty="0" smtClean="0"/>
              <a:t>Wall,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Subhajit</a:t>
            </a:r>
            <a:r>
              <a:rPr lang="zh-CN" altLang="en-US" dirty="0" smtClean="0"/>
              <a:t> </a:t>
            </a:r>
            <a:r>
              <a:rPr lang="en-US" altLang="zh-CN" dirty="0" smtClean="0"/>
              <a:t>Das,</a:t>
            </a:r>
            <a:r>
              <a:rPr lang="zh-CN" altLang="en-US" dirty="0" smtClean="0"/>
              <a:t>  </a:t>
            </a:r>
            <a:r>
              <a:rPr lang="en-US" altLang="zh-CN" dirty="0" smtClean="0"/>
              <a:t>Ravish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Chawla,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Bharath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Kalidindi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Eli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T.Brown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Endert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4760382" y="1418140"/>
            <a:ext cx="1591734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27624" y="968206"/>
            <a:ext cx="130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814733" y="1032933"/>
            <a:ext cx="2794000" cy="1186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8133" y="1032933"/>
            <a:ext cx="2844800" cy="1186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Constraints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9008533" y="2404530"/>
            <a:ext cx="406400" cy="11329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967133" y="3722125"/>
            <a:ext cx="28956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14933" y="2786330"/>
            <a:ext cx="157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Training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10800000">
            <a:off x="4760382" y="4131732"/>
            <a:ext cx="1591734" cy="389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97" y="2645832"/>
            <a:ext cx="4379384" cy="14859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919947" y="3732999"/>
            <a:ext cx="2794000" cy="11869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Ranking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6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10" grpId="0" animBg="1"/>
      <p:bldP spid="11" grpId="0" animBg="1"/>
      <p:bldP spid="12" grpId="0"/>
      <p:bldP spid="1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Weights: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54666" y="2269067"/>
                <a:ext cx="9008534" cy="3643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&gt;0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indicates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higher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values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attributes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zh-CN" sz="2800" dirty="0" smtClean="0"/>
                  <a:t>are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preferred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ranking;</a:t>
                </a:r>
              </a:p>
              <a:p>
                <a:pPr/>
                <a:endParaRPr lang="en-US" altLang="zh-CN" sz="2800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&lt;</m:t>
                    </m:r>
                    <m:r>
                      <a:rPr lang="en-US" altLang="zh-CN" sz="2800" i="1">
                        <a:latin typeface="Cambria Math" charset="0"/>
                      </a:rPr>
                      <m:t>0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altLang="zh-CN" sz="2800" dirty="0" smtClean="0"/>
                  <a:t>indicates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lower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values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attributes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are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preferred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ranking;</a:t>
                </a:r>
              </a:p>
              <a:p>
                <a:pPr/>
                <a:endParaRPr lang="en-US" altLang="zh-CN" sz="2800" dirty="0" smtClean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charset="0"/>
                      </a:rPr>
                      <m:t>=</m:t>
                    </m:r>
                    <m:r>
                      <a:rPr lang="en-US" altLang="zh-CN" sz="2800" i="1">
                        <a:latin typeface="Cambria Math" charset="0"/>
                      </a:rPr>
                      <m:t>0</m:t>
                    </m:r>
                    <m:r>
                      <a:rPr lang="zh-CN" altLang="en-US" sz="2800" b="0" i="1" smtClean="0">
                        <a:latin typeface="Cambria Math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means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that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given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attribute</a:t>
                </a: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i="1">
                            <a:latin typeface="Cambria Math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does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not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impact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ranking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of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the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data</a:t>
                </a:r>
                <a:r>
                  <a:rPr lang="zh-CN" altLang="en-US" sz="2800" dirty="0" smtClean="0"/>
                  <a:t> </a:t>
                </a:r>
                <a:r>
                  <a:rPr lang="en-US" altLang="zh-CN" sz="2800" dirty="0" smtClean="0"/>
                  <a:t>points.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6" y="2269067"/>
                <a:ext cx="9008534" cy="3643498"/>
              </a:xfrm>
              <a:prstGeom prst="rect">
                <a:avLst/>
              </a:prstGeom>
              <a:blipFill rotWithShape="0">
                <a:blip r:embed="rId2"/>
                <a:stretch>
                  <a:fillRect l="-1353" t="-150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821266"/>
            <a:ext cx="11046220" cy="486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731520"/>
            <a:ext cx="7349067" cy="5573684"/>
          </a:xfrm>
        </p:spPr>
        <p:txBody>
          <a:bodyPr>
            <a:norm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participants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experts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information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visualization</a:t>
            </a:r>
            <a:r>
              <a:rPr lang="zh-CN" altLang="en-US" sz="2800" dirty="0" smtClean="0"/>
              <a:t> </a:t>
            </a:r>
            <a:endParaRPr lang="en-US" altLang="zh-CN" sz="2800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800" dirty="0" smtClean="0"/>
              <a:t>All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participants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believe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holistic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approach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ranking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useful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prompted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reflection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their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own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preferences.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altLang="zh-CN" sz="2800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altLang="zh-CN" sz="2800" dirty="0" smtClean="0"/>
              <a:t>Derived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weight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vector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allows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quantitative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representation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that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valued.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531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731520"/>
            <a:ext cx="6856307" cy="202861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zh-CN" sz="2800" dirty="0" smtClean="0"/>
              <a:t>Podium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cannot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include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exploration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humans’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cognitive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abilities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make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some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judgments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context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multi-attribute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ranking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systems.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436532" y="4141508"/>
            <a:ext cx="685630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Current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implementation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Podium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reliance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purely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numerical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categorical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attributes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not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presently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supported.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18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0133" y="1676400"/>
            <a:ext cx="6874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2"/>
                </a:solidFill>
              </a:rPr>
              <a:t>Thank</a:t>
            </a:r>
            <a:r>
              <a:rPr lang="zh-CN" altLang="en-US" sz="4800" b="1" dirty="0" smtClean="0">
                <a:solidFill>
                  <a:schemeClr val="accent2"/>
                </a:solidFill>
              </a:rPr>
              <a:t> </a:t>
            </a:r>
            <a:r>
              <a:rPr lang="en-US" altLang="zh-CN" sz="4800" b="1" dirty="0" smtClean="0">
                <a:solidFill>
                  <a:schemeClr val="accent2"/>
                </a:solidFill>
              </a:rPr>
              <a:t>you!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64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Mixed-initiative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95602"/>
            <a:ext cx="10058400" cy="154093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sz="3600" dirty="0"/>
              <a:t>A computer-human interaction in which either the computer or the human can take </a:t>
            </a:r>
            <a:r>
              <a:rPr lang="en-US" sz="3600" b="1" dirty="0"/>
              <a:t>initiative</a:t>
            </a:r>
            <a:r>
              <a:rPr lang="en-US" sz="3600" dirty="0"/>
              <a:t> and decide what to do next.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198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4538" y="839449"/>
            <a:ext cx="3357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Why</a:t>
            </a:r>
            <a:r>
              <a:rPr lang="zh-CN" altLang="en-US" sz="3200" dirty="0"/>
              <a:t> </a:t>
            </a:r>
            <a:r>
              <a:rPr lang="en-US" altLang="zh-CN" sz="3200" dirty="0"/>
              <a:t>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55600" y="2167467"/>
            <a:ext cx="1183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zh-CN" sz="3600" dirty="0" smtClean="0"/>
              <a:t>Importance:</a:t>
            </a:r>
            <a:r>
              <a:rPr lang="zh-CN" altLang="en-US" sz="3600" dirty="0" smtClean="0"/>
              <a:t>  </a:t>
            </a:r>
            <a:r>
              <a:rPr lang="en-US" altLang="zh-CN" sz="3600" dirty="0" smtClean="0"/>
              <a:t>Ranking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ordering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points</a:t>
            </a:r>
            <a:r>
              <a:rPr lang="zh-CN" altLang="en-US" sz="3600" dirty="0" smtClean="0"/>
              <a:t> </a:t>
            </a:r>
            <a:r>
              <a:rPr lang="zh-CN" altLang="en-US" sz="3600" dirty="0"/>
              <a:t> </a:t>
            </a:r>
            <a:r>
              <a:rPr lang="en-US" altLang="zh-CN" sz="3600" dirty="0" smtClean="0"/>
              <a:t>is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really</a:t>
            </a:r>
            <a:r>
              <a:rPr lang="zh-CN" altLang="en-US" sz="3600" dirty="0" smtClean="0"/>
              <a:t>       </a:t>
            </a:r>
            <a:r>
              <a:rPr lang="en-US" altLang="zh-CN" sz="3600" dirty="0" smtClean="0"/>
              <a:t>					</a:t>
            </a:r>
            <a:r>
              <a:rPr lang="zh-CN" altLang="en-US" sz="3600" dirty="0"/>
              <a:t> </a:t>
            </a:r>
            <a:r>
              <a:rPr lang="zh-CN" altLang="en-US" sz="3600" dirty="0" smtClean="0"/>
              <a:t>  </a:t>
            </a:r>
            <a:r>
              <a:rPr lang="en-US" altLang="zh-CN" sz="3600" dirty="0" smtClean="0"/>
              <a:t>important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people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make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decisions.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55599" y="3742267"/>
            <a:ext cx="1159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altLang="zh-CN" sz="4000" dirty="0" smtClean="0"/>
              <a:t>Existed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application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not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good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for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users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 </a:t>
            </a:r>
            <a:r>
              <a:rPr lang="en-US" altLang="zh-CN" sz="4000" dirty="0" smtClean="0"/>
              <a:t>rank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data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points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based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their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reference.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755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598" y="660400"/>
            <a:ext cx="116332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So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this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paper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present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visual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analytic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application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develop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prototype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system</a:t>
            </a:r>
            <a:r>
              <a:rPr lang="zh-CN" altLang="en-US" sz="4000" dirty="0" smtClean="0"/>
              <a:t>  </a:t>
            </a:r>
            <a:r>
              <a:rPr lang="en-US" altLang="zh-CN" sz="4000" dirty="0" smtClean="0"/>
              <a:t>				</a:t>
            </a:r>
            <a:endParaRPr lang="en-US" sz="4000" dirty="0"/>
          </a:p>
        </p:txBody>
      </p:sp>
      <p:sp>
        <p:nvSpPr>
          <p:cNvPr id="3" name="Right Arrow 2"/>
          <p:cNvSpPr/>
          <p:nvPr/>
        </p:nvSpPr>
        <p:spPr>
          <a:xfrm>
            <a:off x="6743193" y="1322119"/>
            <a:ext cx="978408" cy="6617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3466" y="1299036"/>
            <a:ext cx="2099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Podium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55599" y="2895600"/>
            <a:ext cx="118364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Which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allows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users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drag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rows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in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the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table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rank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order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data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points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based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their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perception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of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the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relative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value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of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the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data</a:t>
            </a:r>
            <a:r>
              <a:rPr lang="zh-CN" altLang="en-US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354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33" y="732414"/>
            <a:ext cx="7560733" cy="136732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multi-attribute</a:t>
            </a:r>
            <a:r>
              <a:rPr lang="zh-CN" altLang="en-US" sz="3200" dirty="0"/>
              <a:t> </a:t>
            </a:r>
            <a:r>
              <a:rPr lang="en-US" altLang="zh-CN" sz="3200" dirty="0"/>
              <a:t>ranking</a:t>
            </a:r>
            <a:r>
              <a:rPr lang="zh-CN" altLang="en-US" sz="3200" dirty="0"/>
              <a:t> </a:t>
            </a:r>
            <a:r>
              <a:rPr lang="en-US" altLang="zh-CN" sz="3200" dirty="0"/>
              <a:t>prototype,</a:t>
            </a:r>
            <a:r>
              <a:rPr lang="zh-CN" altLang="en-US" sz="3200" dirty="0"/>
              <a:t>              </a:t>
            </a:r>
            <a:r>
              <a:rPr lang="zh-CN" altLang="en-US" sz="3200" dirty="0" smtClean="0"/>
              <a:t>           </a:t>
            </a:r>
            <a:r>
              <a:rPr lang="en-US" altLang="zh-CN" sz="3200" dirty="0" smtClean="0"/>
              <a:t>Podium</a:t>
            </a:r>
            <a:r>
              <a:rPr lang="en-US" altLang="zh-CN" sz="3200" dirty="0"/>
              <a:t>,</a:t>
            </a:r>
            <a:r>
              <a:rPr lang="zh-CN" altLang="en-US" sz="3200" dirty="0"/>
              <a:t>  </a:t>
            </a:r>
            <a:r>
              <a:rPr lang="en-US" altLang="zh-CN" sz="3200" dirty="0"/>
              <a:t>that</a:t>
            </a:r>
            <a:r>
              <a:rPr lang="zh-CN" altLang="en-US" sz="3200" dirty="0"/>
              <a:t> </a:t>
            </a:r>
            <a:r>
              <a:rPr lang="en-US" altLang="zh-CN" sz="3200" dirty="0"/>
              <a:t>weight</a:t>
            </a:r>
            <a:r>
              <a:rPr lang="zh-CN" altLang="en-US" sz="3200" dirty="0"/>
              <a:t> </a:t>
            </a:r>
            <a:r>
              <a:rPr lang="en-US" altLang="zh-CN" sz="3200" dirty="0"/>
              <a:t>attributes</a:t>
            </a:r>
            <a:r>
              <a:rPr lang="zh-CN" altLang="en-US" sz="3200" dirty="0"/>
              <a:t> </a:t>
            </a:r>
            <a:r>
              <a:rPr lang="en-US" altLang="zh-CN" sz="3200" dirty="0"/>
              <a:t>based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users</a:t>
            </a:r>
            <a:r>
              <a:rPr lang="en-US" altLang="zh-CN" sz="3200" dirty="0"/>
              <a:t>’</a:t>
            </a:r>
            <a:r>
              <a:rPr lang="zh-CN" altLang="en-US" sz="3200" dirty="0"/>
              <a:t> </a:t>
            </a:r>
            <a:r>
              <a:rPr lang="en-US" altLang="zh-CN" sz="3200" dirty="0"/>
              <a:t>subjective</a:t>
            </a:r>
            <a:r>
              <a:rPr lang="zh-CN" altLang="en-US" sz="3200" dirty="0"/>
              <a:t> </a:t>
            </a:r>
            <a:r>
              <a:rPr lang="en-US" altLang="zh-CN" sz="3200" dirty="0"/>
              <a:t>preferences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points</a:t>
            </a:r>
            <a:r>
              <a:rPr lang="en-US" altLang="zh-CN" sz="3200" dirty="0" smtClean="0"/>
              <a:t>;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436534" y="2967018"/>
            <a:ext cx="7560732" cy="11387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</a:t>
            </a:r>
            <a:r>
              <a:rPr lang="zh-CN" altLang="en-US" sz="3200" dirty="0" smtClean="0"/>
              <a:t> </a:t>
            </a:r>
            <a:r>
              <a:rPr lang="en-US" altLang="zh-CN" sz="3600" dirty="0" smtClean="0"/>
              <a:t>technique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generating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constraints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for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ranking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SVM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based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on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user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interactions;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36533" y="4973075"/>
            <a:ext cx="75607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Two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usage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scenarios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demonstrate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how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technique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work.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40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15067"/>
            <a:ext cx="10366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Multi-Attribute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ranking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visualizations: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3640" y="3183467"/>
            <a:ext cx="9885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      </a:t>
            </a:r>
            <a:r>
              <a:rPr lang="en-US" altLang="zh-CN" sz="3600" dirty="0" smtClean="0"/>
              <a:t>It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allows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users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generalize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their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knowledge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opinions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about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subset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of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points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apply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rank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the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complete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dataset.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4959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15067"/>
            <a:ext cx="1036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Machine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Learning: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877549"/>
            <a:ext cx="9885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Learning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rank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well-explored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defined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machine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leaning.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4170918"/>
            <a:ext cx="95707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typically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approached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from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three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perspectives: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pointwise,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pairwise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listwise</a:t>
            </a:r>
            <a:r>
              <a:rPr lang="en-US" altLang="zh-CN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10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015067"/>
            <a:ext cx="10366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Machine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Learning: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79" y="2877549"/>
            <a:ext cx="10214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Based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paper: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T.Liu</a:t>
            </a:r>
            <a:r>
              <a:rPr lang="zh-CN" altLang="en-US" sz="2800" dirty="0" smtClean="0"/>
              <a:t> </a:t>
            </a:r>
            <a:r>
              <a:rPr lang="en-US" sz="2800" dirty="0" smtClean="0"/>
              <a:t>Learning </a:t>
            </a:r>
            <a:r>
              <a:rPr lang="en-US" sz="2800" dirty="0"/>
              <a:t>to Rank for Information Retrieval. 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97280" y="4170918"/>
            <a:ext cx="957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Pairwise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approach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and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Ranking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74997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88533" y="1981200"/>
            <a:ext cx="9767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Firstly,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generate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labeled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points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which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user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has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interacted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by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dragging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new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position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clicking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on.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06" y="3615266"/>
            <a:ext cx="5283200" cy="1320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8533" y="3103234"/>
            <a:ext cx="311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Equation: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388533" y="5263432"/>
            <a:ext cx="10041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With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this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equation,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get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two-class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classification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problem.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753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2365</TotalTime>
  <Words>457</Words>
  <Application>Microsoft Macintosh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Cambria Math</vt:lpstr>
      <vt:lpstr>宋体</vt:lpstr>
      <vt:lpstr>Arial</vt:lpstr>
      <vt:lpstr>Retrospect</vt:lpstr>
      <vt:lpstr>Podium: Ranking Data using Mixed-Initiative Visual Analytic</vt:lpstr>
      <vt:lpstr>Mixed-initiative </vt:lpstr>
      <vt:lpstr>PowerPoint Presentation</vt:lpstr>
      <vt:lpstr>PowerPoint Presentation</vt:lpstr>
      <vt:lpstr>What?</vt:lpstr>
      <vt:lpstr>How?</vt:lpstr>
      <vt:lpstr>How?</vt:lpstr>
      <vt:lpstr>How?</vt:lpstr>
      <vt:lpstr>How?</vt:lpstr>
      <vt:lpstr>PowerPoint Presentation</vt:lpstr>
      <vt:lpstr>Weights:</vt:lpstr>
      <vt:lpstr>PowerPoint Presentation</vt:lpstr>
      <vt:lpstr>results</vt:lpstr>
      <vt:lpstr>limitations: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Podium: Ranking Data using Mixed-Initiative Visual Analytic</dc:title>
  <dc:creator>Wang, Jiayi</dc:creator>
  <cp:lastModifiedBy>Wang, Jiayi</cp:lastModifiedBy>
  <cp:revision>18</cp:revision>
  <dcterms:created xsi:type="dcterms:W3CDTF">2018-04-22T02:10:12Z</dcterms:created>
  <dcterms:modified xsi:type="dcterms:W3CDTF">2018-04-23T17:35:49Z</dcterms:modified>
</cp:coreProperties>
</file>