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9DA037-0207-4742-8EDE-BA87F87DA409}">
          <p14:sldIdLst>
            <p14:sldId id="256"/>
            <p14:sldId id="257"/>
            <p14:sldId id="258"/>
            <p14:sldId id="264"/>
            <p14:sldId id="259"/>
            <p14:sldId id="260"/>
            <p14:sldId id="261"/>
            <p14:sldId id="265"/>
            <p14:sldId id="266"/>
            <p14:sldId id="262"/>
            <p14:sldId id="263"/>
          </p14:sldIdLst>
        </p14:section>
        <p14:section name="Untitled Section" id="{5BE9B347-8882-4699-AAB5-5DC4510B11B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C1E3-7848-41DC-B179-39189751C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510" y="1226367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TACO: Visualizing Changes in Tables Over Time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9E6D9-2C04-4B42-BE78-BF9DD29CB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8510" y="3767798"/>
            <a:ext cx="8637072" cy="9776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BY: Christina </a:t>
            </a:r>
            <a:r>
              <a:rPr lang="en-US" dirty="0" err="1"/>
              <a:t>Niederer</a:t>
            </a:r>
            <a:r>
              <a:rPr lang="en-US" dirty="0"/>
              <a:t>, Holger </a:t>
            </a:r>
            <a:r>
              <a:rPr lang="en-US" dirty="0" err="1"/>
              <a:t>Stitz</a:t>
            </a:r>
            <a:r>
              <a:rPr lang="en-US" dirty="0"/>
              <a:t>, Reem </a:t>
            </a:r>
            <a:r>
              <a:rPr lang="en-US" dirty="0" err="1"/>
              <a:t>Hourieh</a:t>
            </a:r>
            <a:r>
              <a:rPr lang="en-US" dirty="0"/>
              <a:t>, Florian </a:t>
            </a:r>
            <a:r>
              <a:rPr lang="en-US" dirty="0" err="1"/>
              <a:t>Grassinger</a:t>
            </a:r>
            <a:r>
              <a:rPr lang="en-US" dirty="0"/>
              <a:t>, Wolfgang Aigner, and Marc </a:t>
            </a:r>
            <a:r>
              <a:rPr lang="en-US" dirty="0" err="1"/>
              <a:t>Streit</a:t>
            </a:r>
            <a:r>
              <a:rPr lang="en-US" dirty="0"/>
              <a:t> </a:t>
            </a:r>
          </a:p>
          <a:p>
            <a:r>
              <a:rPr lang="en-US" dirty="0"/>
              <a:t>PRESENTATION BY: CAMILO SARABIA</a:t>
            </a:r>
          </a:p>
        </p:txBody>
      </p:sp>
    </p:spTree>
    <p:extLst>
      <p:ext uri="{BB962C8B-B14F-4D97-AF65-F5344CB8AC3E}">
        <p14:creationId xmlns:p14="http://schemas.microsoft.com/office/powerpoint/2010/main" val="230732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E893-0201-4BDA-9137-835DDF5C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CANCER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2312-D483-436A-A5A5-AD6834083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Rows = Patients, Columns = Genes</a:t>
            </a:r>
          </a:p>
          <a:p>
            <a:endParaRPr lang="en-US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9BF5A6E-1362-4A36-8BF8-049E7773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480071"/>
            <a:ext cx="6133234" cy="313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4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1A4C-04CA-4011-B1BC-B86BA0FA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099990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832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7B3A-BA65-4EFB-985B-9FE3D8DB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tabular data is essential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40A00-0C7D-4930-A5D6-863A6646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ever compared tables?</a:t>
            </a:r>
          </a:p>
          <a:p>
            <a:r>
              <a:rPr lang="en-US" dirty="0"/>
              <a:t>Tables can change in structure and content over time</a:t>
            </a:r>
          </a:p>
          <a:p>
            <a:r>
              <a:rPr lang="en-US" dirty="0"/>
              <a:t>Understanding Tabular Data is essential </a:t>
            </a:r>
          </a:p>
          <a:p>
            <a:r>
              <a:rPr lang="en-US" dirty="0"/>
              <a:t>Understanding changes is a challenging task</a:t>
            </a:r>
          </a:p>
          <a:p>
            <a:r>
              <a:rPr lang="en-US" dirty="0"/>
              <a:t>TACO (Table Comparison) is a comparison tool that visualizes differences in-between multiple tables on various levels of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4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4E17-0C86-4F8C-97F4-69BE4BD5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A73D-8F66-48EB-823C-203C03A14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TACO is focused on Quantitative homogeneous tables</a:t>
            </a:r>
          </a:p>
          <a:p>
            <a:r>
              <a:rPr lang="en-US" dirty="0"/>
              <a:t>There are 4 different types of changes:</a:t>
            </a:r>
          </a:p>
          <a:p>
            <a:pPr lvl="1"/>
            <a:r>
              <a:rPr lang="en-US" dirty="0"/>
              <a:t>Structural Changes, Content changes, Reorder changes, Merge/split changes.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30DE04-9760-4B19-BE76-FDE323400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3376956"/>
            <a:ext cx="31432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4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DDDE-09C7-452C-9BD7-E71AF0438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5" y="387928"/>
            <a:ext cx="9669399" cy="5078418"/>
          </a:xfrm>
        </p:spPr>
        <p:txBody>
          <a:bodyPr/>
          <a:lstStyle/>
          <a:p>
            <a:r>
              <a:rPr lang="en-US" dirty="0"/>
              <a:t>Based on these changes, there are a number of user tasks that Taco needs to address.</a:t>
            </a:r>
          </a:p>
          <a:p>
            <a:endParaRPr lang="en-US" dirty="0"/>
          </a:p>
          <a:p>
            <a:r>
              <a:rPr lang="en-US" dirty="0"/>
              <a:t>There are 4 main tasks:</a:t>
            </a:r>
          </a:p>
          <a:p>
            <a:r>
              <a:rPr lang="en-US" dirty="0"/>
              <a:t>T1: Identify the types of changes </a:t>
            </a:r>
          </a:p>
          <a:p>
            <a:r>
              <a:rPr lang="en-US" dirty="0"/>
              <a:t>T2: Compare multiple table versions over time</a:t>
            </a:r>
          </a:p>
          <a:p>
            <a:r>
              <a:rPr lang="en-US" dirty="0"/>
              <a:t>T3: Compare one table at two particular time points</a:t>
            </a:r>
          </a:p>
          <a:p>
            <a:r>
              <a:rPr lang="en-US" dirty="0"/>
              <a:t>T4:  Present raw data tables and meta-data</a:t>
            </a:r>
          </a:p>
        </p:txBody>
      </p:sp>
    </p:spTree>
    <p:extLst>
      <p:ext uri="{BB962C8B-B14F-4D97-AF65-F5344CB8AC3E}">
        <p14:creationId xmlns:p14="http://schemas.microsoft.com/office/powerpoint/2010/main" val="93578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6DD60-FA63-4402-A82B-93C92C3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690515"/>
            <a:ext cx="9603275" cy="3450613"/>
          </a:xfrm>
        </p:spPr>
        <p:txBody>
          <a:bodyPr/>
          <a:lstStyle/>
          <a:p>
            <a:r>
              <a:rPr lang="en-US" dirty="0"/>
              <a:t>Taco allows multiple levels of details </a:t>
            </a:r>
          </a:p>
          <a:p>
            <a:r>
              <a:rPr lang="en-US" dirty="0"/>
              <a:t>Level 1: Change overview timeline</a:t>
            </a:r>
          </a:p>
          <a:p>
            <a:endParaRPr lang="en-US" dirty="0"/>
          </a:p>
          <a:p>
            <a:r>
              <a:rPr lang="en-US" dirty="0"/>
              <a:t>Level 2: aggregated pairwise comparison</a:t>
            </a:r>
          </a:p>
          <a:p>
            <a:endParaRPr lang="en-US" dirty="0"/>
          </a:p>
          <a:p>
            <a:r>
              <a:rPr lang="en-US" dirty="0"/>
              <a:t>Level 3: Detailed pairwise comparison</a:t>
            </a:r>
          </a:p>
        </p:txBody>
      </p:sp>
      <p:pic>
        <p:nvPicPr>
          <p:cNvPr id="4" name="Picture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49C38C46-E108-4445-9B29-D8C9D319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3" y="3655002"/>
            <a:ext cx="4712276" cy="239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7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886D-423A-4A53-A4CB-569C19CD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SUMMER OLYMPIC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F2D16-3038-403A-866B-8B505D45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Rows = Countries, Columns = Disciplines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593EE3F-6F30-4852-93AF-FD4A1C533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2728912"/>
            <a:ext cx="11991975" cy="2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3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B7F7-FBD3-4403-82BF-AAD6FF14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52400"/>
            <a:ext cx="9835654" cy="5313945"/>
          </a:xfrm>
        </p:spPr>
        <p:txBody>
          <a:bodyPr/>
          <a:lstStyle/>
          <a:p>
            <a:r>
              <a:rPr lang="en-US" dirty="0"/>
              <a:t>For level 2: </a:t>
            </a:r>
          </a:p>
        </p:txBody>
      </p:sp>
      <p:pic>
        <p:nvPicPr>
          <p:cNvPr id="5" name="Picture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67C0BA04-00F0-48B7-9DD9-A098D58FB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5" y="706582"/>
            <a:ext cx="52387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4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8E0DF-95B2-4861-B930-4B95E666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3" y="152400"/>
            <a:ext cx="9891072" cy="5313945"/>
          </a:xfrm>
        </p:spPr>
        <p:txBody>
          <a:bodyPr/>
          <a:lstStyle/>
          <a:p>
            <a:r>
              <a:rPr lang="en-US" dirty="0"/>
              <a:t>For Level 3: </a:t>
            </a:r>
          </a:p>
        </p:txBody>
      </p:sp>
      <p:pic>
        <p:nvPicPr>
          <p:cNvPr id="5" name="Picture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C1795C82-C6DC-4DFF-A619-BEA85F6A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814387"/>
            <a:ext cx="112204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2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DCB8-F1C3-4301-B2AA-291F7917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Additonal</a:t>
            </a:r>
            <a:r>
              <a:rPr lang="en-US" dirty="0"/>
              <a:t> encodings</a:t>
            </a:r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9848AC1-FFEC-4DEF-800E-ACB9AD77C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887" y="2269331"/>
            <a:ext cx="5924550" cy="2943225"/>
          </a:xfrm>
        </p:spPr>
      </p:pic>
    </p:spTree>
    <p:extLst>
      <p:ext uri="{BB962C8B-B14F-4D97-AF65-F5344CB8AC3E}">
        <p14:creationId xmlns:p14="http://schemas.microsoft.com/office/powerpoint/2010/main" val="30615980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172</TotalTime>
  <Words>223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TACO: Visualizing Changes in Tables Over Time </vt:lpstr>
      <vt:lpstr>Understanding tabular data is essential</vt:lpstr>
      <vt:lpstr>Methods </vt:lpstr>
      <vt:lpstr>PowerPoint Presentation</vt:lpstr>
      <vt:lpstr>PowerPoint Presentation</vt:lpstr>
      <vt:lpstr> SUMMER OLYMPIC GAMES</vt:lpstr>
      <vt:lpstr>PowerPoint Presentation</vt:lpstr>
      <vt:lpstr>PowerPoint Presentation</vt:lpstr>
      <vt:lpstr>Additonal encodings</vt:lpstr>
      <vt:lpstr>  CANCER GENOMICS</vt:lpstr>
      <vt:lpstr>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TACO: Visualizing Changes in Tables Over Time</dc:title>
  <dc:creator>Ricardo Sarabia Donado</dc:creator>
  <cp:lastModifiedBy>Ricardo Sarabia Donado</cp:lastModifiedBy>
  <cp:revision>12</cp:revision>
  <dcterms:created xsi:type="dcterms:W3CDTF">2019-02-13T02:35:31Z</dcterms:created>
  <dcterms:modified xsi:type="dcterms:W3CDTF">2019-02-13T19:57:21Z</dcterms:modified>
</cp:coreProperties>
</file>