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604B2-45A0-425D-8A25-80CC8B12A164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6183-2F45-4D6A-8248-7A3E97784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5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6183-2F45-4D6A-8248-7A3E977844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6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3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8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4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0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7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4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35759-5DBF-46BA-AAC1-83C3306362CD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34139-59B2-46F7-BF08-1A1700F92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0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401"/>
            <a:ext cx="8382000" cy="23050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Doccurate: A Curation-Based Approach for Clinical Text Visualization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458200" cy="3124200"/>
          </a:xfrm>
        </p:spPr>
        <p:txBody>
          <a:bodyPr/>
          <a:lstStyle/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Nicole Sultanum, Devin Singh, Michael Brudno,</a:t>
            </a:r>
          </a:p>
          <a:p>
            <a:r>
              <a:rPr lang="en-US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Fanny Chevalier                                                                       </a:t>
            </a:r>
          </a:p>
          <a:p>
            <a:endParaRPr lang="en-US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dirty="0" smtClean="0"/>
              <a:t>Presented By: Vijay Singh Chauhan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31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Study &amp; Outcomes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Curation Workflow</a:t>
            </a:r>
          </a:p>
          <a:p>
            <a:r>
              <a:rPr lang="en-US" dirty="0" smtClean="0"/>
              <a:t>Curation Structures</a:t>
            </a:r>
          </a:p>
          <a:p>
            <a:r>
              <a:rPr lang="en-US" dirty="0" smtClean="0"/>
              <a:t>Automation Transparency</a:t>
            </a:r>
          </a:p>
          <a:p>
            <a:r>
              <a:rPr lang="en-US" dirty="0" smtClean="0"/>
              <a:t>Efficiency</a:t>
            </a:r>
          </a:p>
          <a:p>
            <a:r>
              <a:rPr lang="en-US" dirty="0" smtClean="0"/>
              <a:t>Comprehensiveness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534399" cy="5943600"/>
          </a:xfrm>
        </p:spPr>
      </p:pic>
    </p:spTree>
    <p:extLst>
      <p:ext uri="{BB962C8B-B14F-4D97-AF65-F5344CB8AC3E}">
        <p14:creationId xmlns:p14="http://schemas.microsoft.com/office/powerpoint/2010/main" val="80739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534399" cy="6248400"/>
          </a:xfrm>
        </p:spPr>
      </p:pic>
    </p:spTree>
    <p:extLst>
      <p:ext uri="{BB962C8B-B14F-4D97-AF65-F5344CB8AC3E}">
        <p14:creationId xmlns:p14="http://schemas.microsoft.com/office/powerpoint/2010/main" val="17669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thorough assessment of a curation based approach for physicians to visualize and peruse clinical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Video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https://vimeo.com/300470083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737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Q&amp;A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889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approach and Challenges</a:t>
            </a:r>
          </a:p>
          <a:p>
            <a:r>
              <a:rPr lang="en-US" dirty="0" smtClean="0"/>
              <a:t>Proposed new approach</a:t>
            </a:r>
          </a:p>
          <a:p>
            <a:r>
              <a:rPr lang="en-US" dirty="0" smtClean="0"/>
              <a:t>Doccurate Interface and Design</a:t>
            </a:r>
          </a:p>
          <a:p>
            <a:r>
              <a:rPr lang="en-US" dirty="0" smtClean="0"/>
              <a:t>Evaluation Study and Outcomes</a:t>
            </a:r>
          </a:p>
          <a:p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0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Overview of Patient’s medical history</a:t>
            </a:r>
          </a:p>
          <a:p>
            <a:r>
              <a:rPr lang="en-US" dirty="0" smtClean="0"/>
              <a:t>Contextual Factors</a:t>
            </a:r>
          </a:p>
          <a:p>
            <a:r>
              <a:rPr lang="en-US" dirty="0" smtClean="0"/>
              <a:t>Large Clinical Documents and Time Crunch</a:t>
            </a:r>
          </a:p>
          <a:p>
            <a:r>
              <a:rPr lang="en-US" dirty="0" smtClean="0"/>
              <a:t>Skimming of Documents and Risks Associated</a:t>
            </a:r>
          </a:p>
          <a:p>
            <a:r>
              <a:rPr lang="en-US" dirty="0" smtClean="0"/>
              <a:t>Arrival of Data Visualization and text summarization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7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8610599" cy="6172200"/>
          </a:xfrm>
        </p:spPr>
      </p:pic>
    </p:spTree>
    <p:extLst>
      <p:ext uri="{BB962C8B-B14F-4D97-AF65-F5344CB8AC3E}">
        <p14:creationId xmlns:p14="http://schemas.microsoft.com/office/powerpoint/2010/main" val="26093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Superfluous information</a:t>
            </a:r>
          </a:p>
          <a:p>
            <a:r>
              <a:rPr lang="en-US" dirty="0" smtClean="0"/>
              <a:t>User Customization</a:t>
            </a:r>
          </a:p>
          <a:p>
            <a:r>
              <a:rPr lang="en-US" dirty="0" smtClean="0"/>
              <a:t>Special Needs ( Medical Taxonomy)</a:t>
            </a:r>
          </a:p>
          <a:p>
            <a:r>
              <a:rPr lang="en-US" dirty="0" smtClean="0"/>
              <a:t>Low adoption rate</a:t>
            </a:r>
          </a:p>
          <a:p>
            <a:r>
              <a:rPr lang="en-US" dirty="0" smtClean="0"/>
              <a:t>Automation mistakes</a:t>
            </a:r>
          </a:p>
          <a:p>
            <a:r>
              <a:rPr lang="en-US" dirty="0" smtClean="0"/>
              <a:t>Constant validation required</a:t>
            </a:r>
          </a:p>
          <a:p>
            <a:r>
              <a:rPr lang="en-US" dirty="0" smtClean="0"/>
              <a:t>Lack of trust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Doccurate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Preserve the original text</a:t>
            </a:r>
          </a:p>
          <a:p>
            <a:r>
              <a:rPr lang="en-US" dirty="0" smtClean="0"/>
              <a:t>Provide information in different levels of granularity</a:t>
            </a:r>
          </a:p>
          <a:p>
            <a:r>
              <a:rPr lang="en-US" dirty="0" smtClean="0"/>
              <a:t>Support user-driven customization</a:t>
            </a:r>
          </a:p>
          <a:p>
            <a:r>
              <a:rPr lang="en-US" dirty="0" smtClean="0"/>
              <a:t> Convey time and progression</a:t>
            </a:r>
          </a:p>
          <a:p>
            <a:r>
              <a:rPr lang="en-US" dirty="0" smtClean="0"/>
              <a:t>Support content faceting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781800"/>
          </a:xfrm>
        </p:spPr>
      </p:pic>
    </p:spTree>
    <p:extLst>
      <p:ext uri="{BB962C8B-B14F-4D97-AF65-F5344CB8AC3E}">
        <p14:creationId xmlns:p14="http://schemas.microsoft.com/office/powerpoint/2010/main" val="3830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Interface and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Panel (Panel A)</a:t>
            </a:r>
          </a:p>
          <a:p>
            <a:r>
              <a:rPr lang="en-US" dirty="0" smtClean="0"/>
              <a:t>Time Line (Panel B)</a:t>
            </a:r>
          </a:p>
          <a:p>
            <a:r>
              <a:rPr lang="en-US" dirty="0" smtClean="0"/>
              <a:t>Text Panel (Panel C)</a:t>
            </a:r>
          </a:p>
          <a:p>
            <a:r>
              <a:rPr lang="en-US" dirty="0" smtClean="0"/>
              <a:t>Curation Panel (Panel 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Panel &amp; Text Panel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4525963" cy="5029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37" y="1524000"/>
            <a:ext cx="40801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187</Words>
  <Application>Microsoft Office PowerPoint</Application>
  <PresentationFormat>On-screen Show (4:3)</PresentationFormat>
  <Paragraphs>56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Doccurate: A Curation-Based Approach for Clinical Text Visualization </vt:lpstr>
      <vt:lpstr>Agenda</vt:lpstr>
      <vt:lpstr>Introduction</vt:lpstr>
      <vt:lpstr>PowerPoint Presentation</vt:lpstr>
      <vt:lpstr>Challenges </vt:lpstr>
      <vt:lpstr>Doccurate</vt:lpstr>
      <vt:lpstr>PowerPoint Presentation</vt:lpstr>
      <vt:lpstr>Interface and Design</vt:lpstr>
      <vt:lpstr>Control Panel &amp; Text Panel</vt:lpstr>
      <vt:lpstr>Evaluation Study &amp; Outcomes</vt:lpstr>
      <vt:lpstr>PowerPoint Presentation</vt:lpstr>
      <vt:lpstr>PowerPoint Presentation</vt:lpstr>
      <vt:lpstr>Conclusion</vt:lpstr>
      <vt:lpstr>Video</vt:lpstr>
      <vt:lpstr>Q&amp;A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Doccurate: A Curation-Based Approach for Clinical Text Visualization</dc:title>
  <dc:creator>vijay chauhan</dc:creator>
  <cp:lastModifiedBy>vijay chauhan</cp:lastModifiedBy>
  <cp:revision>18</cp:revision>
  <dcterms:created xsi:type="dcterms:W3CDTF">2019-02-27T12:15:43Z</dcterms:created>
  <dcterms:modified xsi:type="dcterms:W3CDTF">2019-02-27T18:50:27Z</dcterms:modified>
</cp:coreProperties>
</file>