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atistic" TargetMode="External"/><Relationship Id="rId3" Type="http://schemas.openxmlformats.org/officeDocument/2006/relationships/hyperlink" Target="https://en.wikipedia.org/wiki/Estimator" TargetMode="External"/><Relationship Id="rId4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Model_selec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0dc35c9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0dc35c9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0dc35c9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0dc35c9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0dc35c9d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0dc35c9d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models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0dc35c9d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0dc35c9d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0dc35c9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0dc35c9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Univariate analysis panel;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Responder drop panel;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Fixed covariates drop panel;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(D) Optional covariates drop panel;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(E) Matrix containing all generated multivariate models;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(F) Population control panel;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(G) Legend.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Degrees of freedom -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is the number of values in the final calculation of a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statistic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that are free to vary.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Akaike Information Criterion - </a:t>
            </a:r>
            <a:r>
              <a:rPr lang="en" sz="1050">
                <a:solidFill>
                  <a:srgbClr val="222222"/>
                </a:solidFill>
              </a:rPr>
              <a:t> is an </a:t>
            </a:r>
            <a:r>
              <a:rPr lang="en" sz="1050" u="sng">
                <a:solidFill>
                  <a:srgbClr val="0B0080"/>
                </a:solidFill>
                <a:hlinkClick r:id="rId3"/>
              </a:rPr>
              <a:t>estimator</a:t>
            </a:r>
            <a:r>
              <a:rPr lang="en" sz="1050">
                <a:solidFill>
                  <a:srgbClr val="222222"/>
                </a:solidFill>
              </a:rPr>
              <a:t> of the relative quality of </a:t>
            </a:r>
            <a:r>
              <a:rPr lang="en" sz="1050" u="sng">
                <a:solidFill>
                  <a:srgbClr val="0B0080"/>
                </a:solidFill>
                <a:hlinkClick r:id="rId4"/>
              </a:rPr>
              <a:t>statistical models</a:t>
            </a:r>
            <a:r>
              <a:rPr lang="en" sz="1050">
                <a:solidFill>
                  <a:srgbClr val="222222"/>
                </a:solidFill>
              </a:rPr>
              <a:t> for a given set of data. Given a collection of models for the data, AIC estimates the quality of each model, relative to each of the other models. Thus, AIC provides a means for </a:t>
            </a:r>
            <a:r>
              <a:rPr lang="en" sz="1050" u="sng">
                <a:solidFill>
                  <a:srgbClr val="0B0080"/>
                </a:solidFill>
                <a:hlinkClick r:id="rId5"/>
              </a:rPr>
              <a:t>model selection</a:t>
            </a:r>
            <a:r>
              <a:rPr lang="en" sz="1050">
                <a:solidFill>
                  <a:srgbClr val="222222"/>
                </a:solidFill>
              </a:rPr>
              <a:t>.</a:t>
            </a:r>
            <a:endParaRPr sz="10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0dc35c9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0dc35c9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0dc35c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0dc35c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The subpopulations are generated by splitting on gender and active romantic involvement;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Univariate analysis for subpopulations;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(C, D) The first and second part of the multivariate analysis.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2, 3) Indication of a mediation, moderation and confounding effect, respectively.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0dc35c9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0dc35c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0dc35c9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0dc35c9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0dc35c9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0dc35c9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2916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RegressionExplorer: Interactive Exploration of Logistic Regression Models with Subgroup Analysis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219500" y="2891625"/>
            <a:ext cx="65670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Dennis Dingen, Marcel van ’t Veer, Patrick Houthuizen, Eveline H. J. Mestrom, Erik H.H.M. Korsten, Arthur R.A. Bouwman, and Jarke van Wijk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by: Mark Boger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Dingen, Dennis, et al. "RegressionExplorer: Interactive exploration of logistic regression models with subgroup analysis." IEEE transactions on visualization and computer graphics 25.1 (2019): 246-255.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model to explore relationships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domain expertise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constraint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odel building focus less on interactive dynamic subgroup selection and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Sub-group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ntegrate only basic statistics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and variable relationships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24"/>
            <a:ext cx="5804301" cy="26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084" y="1489825"/>
            <a:ext cx="3443915" cy="26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0" y="0"/>
            <a:ext cx="89151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055" y="0"/>
            <a:ext cx="70458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3" y="0"/>
            <a:ext cx="80234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esearchers studying potential impact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an interactive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demonstrations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author available for clarification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Lasted ~1 hour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results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time was spent on interpreting the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time took ~10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Reordering and filtering of the columns needed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splits in populations needed training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egular notebook we could interactively deal with about 12 optional covariates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Limits on the amount of </a:t>
            </a:r>
            <a:r>
              <a:rPr lang="en"/>
              <a:t>sub-groups</a:t>
            </a:r>
            <a:r>
              <a:rPr lang="en"/>
              <a:t> you can consider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magnitude (odds ratio)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look through hundreds to thousands of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