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75A4-2AF6-334C-B162-0686F6D056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4152-6913-6C4F-AA56-430E343A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TRACK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70C0"/>
                </a:solidFill>
              </a:rPr>
              <a:t>Track</a:t>
            </a:r>
            <a:r>
              <a:rPr lang="en-US" dirty="0" smtClean="0">
                <a:solidFill>
                  <a:srgbClr val="0070C0"/>
                </a:solidFill>
              </a:rPr>
              <a:t>ing ancient global epidemics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Towards snapshotting in real-time </a:t>
            </a:r>
            <a:r>
              <a:rPr lang="en-US" sz="3600" b="1" dirty="0" smtClean="0"/>
              <a:t>the first human quarantine samples (n&gt;1000) </a:t>
            </a:r>
            <a:r>
              <a:rPr lang="en-US" sz="3600" dirty="0" smtClean="0"/>
              <a:t>in history</a:t>
            </a:r>
          </a:p>
          <a:p>
            <a:r>
              <a:rPr lang="en-US" sz="3600" dirty="0" smtClean="0"/>
              <a:t>Obtain one of the first </a:t>
            </a:r>
            <a:r>
              <a:rPr lang="en-US" sz="3600" b="1" dirty="0" smtClean="0"/>
              <a:t>human fossil human oral microbiome</a:t>
            </a:r>
          </a:p>
          <a:p>
            <a:r>
              <a:rPr lang="en-US" sz="3600" dirty="0" smtClean="0"/>
              <a:t>Minh will present a </a:t>
            </a:r>
            <a:r>
              <a:rPr lang="en-US" sz="3600" b="1" dirty="0" smtClean="0"/>
              <a:t>general-purpose pipeline </a:t>
            </a:r>
            <a:r>
              <a:rPr lang="en-US" sz="3600" dirty="0" smtClean="0"/>
              <a:t>for ancient archeology study</a:t>
            </a:r>
          </a:p>
        </p:txBody>
      </p:sp>
    </p:spTree>
    <p:extLst>
      <p:ext uri="{BB962C8B-B14F-4D97-AF65-F5344CB8AC3E}">
        <p14:creationId xmlns:p14="http://schemas.microsoft.com/office/powerpoint/2010/main" val="18683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72"/>
            <a:ext cx="12192000" cy="31354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4100" y="1068066"/>
            <a:ext cx="3505200" cy="5232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800" b="0" i="0" u="none" strike="noStrike" dirty="0" smtClean="0">
                <a:solidFill>
                  <a:schemeClr val="bg1"/>
                </a:solidFill>
                <a:effectLst/>
                <a:latin typeface="Calibri" charset="0"/>
              </a:rPr>
              <a:t>1) a paleo data central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3618" y="996706"/>
            <a:ext cx="3341171" cy="584775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3200" b="0" i="0" u="none" strike="noStrike" smtClean="0">
                <a:solidFill>
                  <a:schemeClr val="bg1"/>
                </a:solidFill>
                <a:effectLst/>
                <a:latin typeface="Calibri" charset="0"/>
              </a:rPr>
              <a:t>3) a query gateway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7788" y="1068066"/>
            <a:ext cx="3465051" cy="52322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2800" b="0" i="0" u="none" strike="noStrike" smtClean="0">
                <a:solidFill>
                  <a:schemeClr val="bg1"/>
                </a:solidFill>
                <a:effectLst/>
                <a:latin typeface="Calibri" charset="0"/>
              </a:rPr>
              <a:t>2) a data repo pipeline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01800"/>
            <a:ext cx="5575300" cy="440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1701800"/>
            <a:ext cx="2451100" cy="440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78800" y="1701800"/>
            <a:ext cx="4013200" cy="440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8660" y="45391"/>
            <a:ext cx="10273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Team TRACK is creating a paleo-omics nexus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7899400" y="5564970"/>
            <a:ext cx="1854200" cy="524435"/>
          </a:xfrm>
          <a:prstGeom prst="leftArrow">
            <a:avLst>
              <a:gd name="adj1" fmla="val 50000"/>
              <a:gd name="adj2" fmla="val 12046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flipH="1" flipV="1">
            <a:off x="3320794" y="5117831"/>
            <a:ext cx="2876806" cy="301845"/>
          </a:xfrm>
          <a:prstGeom prst="leftArrow">
            <a:avLst>
              <a:gd name="adj1" fmla="val 50000"/>
              <a:gd name="adj2" fmla="val 1128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4834" y="4892827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45956" y="4621978"/>
            <a:ext cx="1710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Paleo data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sources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7899400" y="5040535"/>
            <a:ext cx="1854200" cy="524435"/>
          </a:xfrm>
          <a:prstGeom prst="leftArrow">
            <a:avLst>
              <a:gd name="adj1" fmla="val 50000"/>
              <a:gd name="adj2" fmla="val 12046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7899400" y="4516100"/>
            <a:ext cx="1854200" cy="524435"/>
          </a:xfrm>
          <a:prstGeom prst="leftArrow">
            <a:avLst>
              <a:gd name="adj1" fmla="val 50000"/>
              <a:gd name="adj2" fmla="val 12046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flipV="1">
            <a:off x="2463800" y="5521980"/>
            <a:ext cx="3733800" cy="361716"/>
          </a:xfrm>
          <a:prstGeom prst="leftArrow">
            <a:avLst>
              <a:gd name="adj1" fmla="val 50000"/>
              <a:gd name="adj2" fmla="val 1128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2614" y="5207274"/>
            <a:ext cx="303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Microbiome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Pathogen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Human immune responses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16144" y="5040535"/>
            <a:ext cx="755650" cy="8826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TRACK Tracking ancient global epidemics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rays jiang</dc:creator>
  <cp:lastModifiedBy>rays jiang</cp:lastModifiedBy>
  <cp:revision>7</cp:revision>
  <dcterms:created xsi:type="dcterms:W3CDTF">2020-02-26T20:13:00Z</dcterms:created>
  <dcterms:modified xsi:type="dcterms:W3CDTF">2020-02-26T20:47:22Z</dcterms:modified>
</cp:coreProperties>
</file>