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3"/>
  </p:normalViewPr>
  <p:slideViewPr>
    <p:cSldViewPr snapToGrid="0" snapToObjects="1" showGuides="1">
      <p:cViewPr varScale="1">
        <p:scale>
          <a:sx n="106" d="100"/>
          <a:sy n="106" d="100"/>
        </p:scale>
        <p:origin x="792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FE244-72AA-104E-B86D-8D07B90D52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AFF50F-6563-7249-A84F-47D9DBD40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A1B32-E65F-2843-840F-23219B33D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41BB8-2E6B-E34C-BF43-FAD2A8A46CA0}" type="datetimeFigureOut">
              <a:rPr lang="en-US" smtClean="0"/>
              <a:t>2/28/20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418B1-996B-3C4B-9118-EF9EEA793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E9FEC-C67C-284D-AAEF-3FE05B7A6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BDD2-ECA9-F74F-A626-4ED23E24F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400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32991-6A38-2445-9A7C-0943D45E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79C1BD-8DAD-2146-9ED1-50447C1B82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1B014-DBB3-5C40-B4FF-BE2CDB4A5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41BB8-2E6B-E34C-BF43-FAD2A8A46CA0}" type="datetimeFigureOut">
              <a:rPr lang="en-US" smtClean="0"/>
              <a:t>2/28/20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E8AE1-E37F-D64F-849C-70A80C0E7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B74E4-3FFE-FA4E-9413-1EB66E68B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BDD2-ECA9-F74F-A626-4ED23E24F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832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3E7349-91DF-A941-B797-AC26A87D9B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8A055-EA95-524F-B5BB-F1133F9B0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A2CBF-2C3C-2D4C-9925-AD20C258F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41BB8-2E6B-E34C-BF43-FAD2A8A46CA0}" type="datetimeFigureOut">
              <a:rPr lang="en-US" smtClean="0"/>
              <a:t>2/28/20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F2021-ED74-4E4A-B3C9-71E944CC6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694E9-D0E6-CA4C-BD21-6CDF8A64E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BDD2-ECA9-F74F-A626-4ED23E24F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600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EBD89-E52A-2243-912C-8F2A0DF80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9B824-695F-A346-A828-CAC2177BB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A3218-A2DD-044F-AAEA-3785F3698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41BB8-2E6B-E34C-BF43-FAD2A8A46CA0}" type="datetimeFigureOut">
              <a:rPr lang="en-US" smtClean="0"/>
              <a:t>2/28/20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B879C-CBA9-444B-8486-B41F80CA7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8363B-D20D-A543-87A8-9444A956C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BDD2-ECA9-F74F-A626-4ED23E24F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70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EEF5-CD60-9246-B737-95A9DF2AA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2130B-41F5-9D47-9F2A-1FA1D1BF5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0C2E9-FC81-1C40-A346-DD68F35C7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41BB8-2E6B-E34C-BF43-FAD2A8A46CA0}" type="datetimeFigureOut">
              <a:rPr lang="en-US" smtClean="0"/>
              <a:t>2/28/20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52F8D-1496-C24B-81E6-D646D1525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42F18-FBB3-BB4C-A621-DFF9D1D06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BDD2-ECA9-F74F-A626-4ED23E24F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42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9E7BE-E5E0-F445-B5DA-DD107B32E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91668-92DB-984C-804D-D879E4BCDC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6CF5DF-864B-A543-887D-57E711FA6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61C154-C049-8447-9C22-CC2C8FDA5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41BB8-2E6B-E34C-BF43-FAD2A8A46CA0}" type="datetimeFigureOut">
              <a:rPr lang="en-US" smtClean="0"/>
              <a:t>2/28/20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E8A050-58E4-854A-BD49-B3850C467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036130-B35F-5B40-A244-3223A75C5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BDD2-ECA9-F74F-A626-4ED23E24F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39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A26DB-02E6-0242-A793-FC24F3D49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101D4-E703-5243-BED2-B7A65501F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BCD292-1F07-6348-B1F4-F15EE7192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ADFD43-1A2E-1D46-A5E7-E05C516672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A554A2-0B3E-824F-B52D-872F432E10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02A1A-5DAE-BB4B-997A-1EC691327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41BB8-2E6B-E34C-BF43-FAD2A8A46CA0}" type="datetimeFigureOut">
              <a:rPr lang="en-US" smtClean="0"/>
              <a:t>2/28/20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DCA2CD-ADC0-E84C-A4B4-38980FC6E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1EFF51-323A-B247-83C4-3F789489A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BDD2-ECA9-F74F-A626-4ED23E24F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79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F42B4-8227-2D46-A95A-18C73C6E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353DB0-6EDD-9449-B663-094D7476C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41BB8-2E6B-E34C-BF43-FAD2A8A46CA0}" type="datetimeFigureOut">
              <a:rPr lang="en-US" smtClean="0"/>
              <a:t>2/28/20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EF73F1-F50D-2545-8EBA-9351CB3C9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908795-81F0-8D46-B7ED-ACB02A13F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BDD2-ECA9-F74F-A626-4ED23E24F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636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905203-11FB-E640-B986-336FB123C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41BB8-2E6B-E34C-BF43-FAD2A8A46CA0}" type="datetimeFigureOut">
              <a:rPr lang="en-US" smtClean="0"/>
              <a:t>2/28/20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DBE275-4F1D-434C-8A27-FBAE9F595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A47716-D061-8441-A20A-260350568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BDD2-ECA9-F74F-A626-4ED23E24F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53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FE16F-0B85-A54C-8D73-A724C2183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96171-5D0D-0248-88CC-60700668A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28A748-8257-6C43-9675-F9C7709A6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070CFB-A617-C74A-B36F-4AB1FAE0E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41BB8-2E6B-E34C-BF43-FAD2A8A46CA0}" type="datetimeFigureOut">
              <a:rPr lang="en-US" smtClean="0"/>
              <a:t>2/28/20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725372-4BD4-6D48-85C1-2418E469C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92387-C506-9146-A8DD-0A300EF93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BDD2-ECA9-F74F-A626-4ED23E24F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46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ABB04-CF45-A349-A073-8298ED96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6BA68C-1E34-2541-A49C-6A0DEDB7EE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C70C38-0D76-894F-902C-2912A11D3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998994-CA69-3645-8D0A-D4D62C3DD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41BB8-2E6B-E34C-BF43-FAD2A8A46CA0}" type="datetimeFigureOut">
              <a:rPr lang="en-US" smtClean="0"/>
              <a:t>2/28/20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42BCC-BEEE-F04A-B814-8EA36C510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B39014-131E-E149-A7CA-30A8119D9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BDD2-ECA9-F74F-A626-4ED23E24F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006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3351A4-52BF-0D44-94D1-6926C0568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EDF31-AB53-D943-9AC4-98CEE271F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72E5C-403B-A842-8C5B-8A73F31162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41BB8-2E6B-E34C-BF43-FAD2A8A46CA0}" type="datetimeFigureOut">
              <a:rPr lang="en-US" smtClean="0"/>
              <a:t>2/28/20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CDCF3-AC21-4841-B99C-594CAD6CA6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6B1D5-1302-7A46-A965-726A48AE18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EBDD2-ECA9-F74F-A626-4ED23E24F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06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9F8A0-D009-FF4F-9AEB-9BC974B070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PublixPower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CCB70C-336C-E645-BB09-0AAF1CB14B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083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64D1B-1239-6742-8F0B-CE5DFFBF3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power and effect size?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E1E80-4475-DB47-871B-37B5232D9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Power: Ability to detect a statistically significant difference between groups</a:t>
            </a:r>
          </a:p>
          <a:p>
            <a:r>
              <a:rPr lang="en-US" dirty="0"/>
              <a:t>Effect size: Magnitude of difference between two groups</a:t>
            </a:r>
          </a:p>
          <a:p>
            <a:r>
              <a:rPr lang="en-US" dirty="0"/>
              <a:t>Power is related to effect size and sample size</a:t>
            </a:r>
          </a:p>
          <a:p>
            <a:pPr lvl="1"/>
            <a:r>
              <a:rPr lang="en-US" dirty="0"/>
              <a:t>The larger the effect size the less power you need (can use fewer samples)</a:t>
            </a:r>
          </a:p>
          <a:p>
            <a:pPr lvl="1"/>
            <a:r>
              <a:rPr lang="en-US" dirty="0"/>
              <a:t>The smaller the effect size the more power you need (need to use more samples)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886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4813B-A16D-A14B-BE63-766129166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effect size in microbiome research?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9B1DC-742D-2941-BB0D-386338A72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Researchers often want to know if there are distinct communities present between groups</a:t>
            </a:r>
          </a:p>
          <a:p>
            <a:r>
              <a:rPr lang="en-US" dirty="0"/>
              <a:t>A PERMONVA can be used to calculate the statistical significance of community differences</a:t>
            </a:r>
          </a:p>
          <a:p>
            <a:pPr lvl="1"/>
            <a:r>
              <a:rPr lang="en-US" dirty="0"/>
              <a:t>Effect size is the percent of the variation explained by the grouping factor (the experimental variable)</a:t>
            </a:r>
          </a:p>
        </p:txBody>
      </p:sp>
    </p:spTree>
    <p:extLst>
      <p:ext uri="{BB962C8B-B14F-4D97-AF65-F5344CB8AC3E}">
        <p14:creationId xmlns:p14="http://schemas.microsoft.com/office/powerpoint/2010/main" val="188821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57C8F-C797-FD4B-93AB-F1265B44C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knowing the power and effect size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862C9-3659-3243-B9AB-7586A7C04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Knowing the likely effect size tells you if your experiment has enough samples to be successful </a:t>
            </a:r>
          </a:p>
        </p:txBody>
      </p:sp>
    </p:spTree>
    <p:extLst>
      <p:ext uri="{BB962C8B-B14F-4D97-AF65-F5344CB8AC3E}">
        <p14:creationId xmlns:p14="http://schemas.microsoft.com/office/powerpoint/2010/main" val="3416211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53F93-5263-5B40-AAE8-19F00445A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49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Compare estimated effect sizes to reported effect sizes to determine if sample size is large enough to detect expected effect size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72F76A-F2B9-D144-B4E1-BF9CF6BCB7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7143" y="1825625"/>
            <a:ext cx="8237714" cy="4351338"/>
          </a:xfrm>
        </p:spPr>
      </p:pic>
    </p:spTree>
    <p:extLst>
      <p:ext uri="{BB962C8B-B14F-4D97-AF65-F5344CB8AC3E}">
        <p14:creationId xmlns:p14="http://schemas.microsoft.com/office/powerpoint/2010/main" val="3965771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0FE39-AD9B-034A-963C-A2446DF83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did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635B2-0822-8849-BDB9-E70E6D506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 a biologist friendly user interface to the R package </a:t>
            </a:r>
            <a:r>
              <a:rPr lang="en-US" i="1" dirty="0"/>
              <a:t>Micropower</a:t>
            </a:r>
          </a:p>
          <a:p>
            <a:r>
              <a:rPr lang="en-US" i="1" dirty="0"/>
              <a:t>Micropower </a:t>
            </a:r>
            <a:r>
              <a:rPr lang="en-US" dirty="0"/>
              <a:t>allows user to estimate power and calculate effect sizes</a:t>
            </a:r>
          </a:p>
          <a:p>
            <a:r>
              <a:rPr lang="en-US" dirty="0"/>
              <a:t>This allows people not familiar with coding or the R language to:</a:t>
            </a:r>
          </a:p>
          <a:p>
            <a:pPr lvl="1"/>
            <a:r>
              <a:rPr lang="en-US" dirty="0"/>
              <a:t>Quickly calculate the power needed for their experiment</a:t>
            </a:r>
          </a:p>
          <a:p>
            <a:pPr lvl="1"/>
            <a:r>
              <a:rPr lang="en-US" dirty="0"/>
              <a:t>Calculate the effect size form </a:t>
            </a:r>
            <a:r>
              <a:rPr lang="en-US"/>
              <a:t>their experiment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131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221</Words>
  <Application>Microsoft Macintosh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PublixPower</vt:lpstr>
      <vt:lpstr>What are power and effect size?</vt:lpstr>
      <vt:lpstr>What is effect size in microbiome research?</vt:lpstr>
      <vt:lpstr>Why is knowing the power and effect size important?</vt:lpstr>
      <vt:lpstr>Compare estimated effect sizes to reported effect sizes to determine if sample size is large enough to detect expected effect size</vt:lpstr>
      <vt:lpstr>What we did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PublixPower</dc:title>
  <dc:creator>Gibbons, Justin</dc:creator>
  <cp:lastModifiedBy>Gibbons, Justin</cp:lastModifiedBy>
  <cp:revision>8</cp:revision>
  <dcterms:created xsi:type="dcterms:W3CDTF">2020-02-28T14:43:13Z</dcterms:created>
  <dcterms:modified xsi:type="dcterms:W3CDTF">2020-02-28T15:22:49Z</dcterms:modified>
</cp:coreProperties>
</file>