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32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244-72AA-104E-B86D-8D07B90D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F50F-6563-7249-A84F-47D9DBD4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B32-E65F-2843-840F-23219B33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8B1-996B-3C4B-9118-EF9EEA79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9FEC-C67C-284D-AAEF-3FE05B7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2991-6A38-2445-9A7C-0943D45E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9C1BD-8DAD-2146-9ED1-50447C1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014-DBB3-5C40-B4FF-BE2CDB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8AE1-E37F-D64F-849C-70A80C0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74E4-3FFE-FA4E-9413-1EB66E68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7349-91DF-A941-B797-AC26A87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A055-EA95-524F-B5BB-F1133F9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2CBF-2C3C-2D4C-9925-AD20C258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2021-ED74-4E4A-B3C9-71E944C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94E9-D0E6-CA4C-BD21-6CDF8A64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D89-E52A-2243-912C-8F2A0DF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B824-695F-A346-A828-CAC2177B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3218-A2DD-044F-AAEA-3785F36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79C-CBA9-444B-8486-B41F80C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363B-D20D-A543-87A8-9444A956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EF5-CD60-9246-B737-95A9DF2A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30B-41F5-9D47-9F2A-1FA1D1BF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C2E9-FC81-1C40-A346-DD68F35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2F8D-1496-C24B-81E6-D646D152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2F18-FBB3-BB4C-A621-DFF9D1D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7BE-E5E0-F445-B5DA-DD107B32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1668-92DB-984C-804D-D879E4BC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F5DF-864B-A543-887D-57E711FA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C154-C049-8447-9C22-CC2C8FD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A050-58E4-854A-BD49-B3850C46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6130-B35F-5B40-A244-3223A75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6DB-02E6-0242-A793-FC24F3D4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1D4-E703-5243-BED2-B7A65501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D292-1F07-6348-B1F4-F15EE719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FD43-1A2E-1D46-A5E7-E05C5166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554A2-0B3E-824F-B52D-872F432E1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2A1A-5DAE-BB4B-997A-1EC6913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CA2CD-ADC0-E84C-A4B4-38980F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FF51-323A-B247-83C4-3F78948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2B4-8227-2D46-A95A-18C73C6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53DB0-6EDD-9449-B663-094D7476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F73F1-F50D-2545-8EBA-9351CB3C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8795-81F0-8D46-B7ED-ACB02A13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05203-11FB-E640-B986-336FB12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E275-4F1D-434C-8A27-FBAE9F5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7716-D061-8441-A20A-2603505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16F-0B85-A54C-8D73-A724C21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171-5D0D-0248-88CC-60700668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A748-8257-6C43-9675-F9C7709A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0CFB-A617-C74A-B36F-4AB1FAE0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372-4BD4-6D48-85C1-2418E469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2387-C506-9146-A8DD-0A300EF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BB04-CF45-A349-A073-8298ED9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BA68C-1E34-2541-A49C-6A0DEDB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0C38-0D76-894F-902C-2912A11D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8994-CA69-3645-8D0A-D4D62C3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2BCC-BEEE-F04A-B814-8EA36C51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9014-131E-E149-A7CA-30A811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1A4-52BF-0D44-94D1-6926C056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DF31-AB53-D943-9AC4-98CEE271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2E5C-403B-A842-8C5B-8A73F31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BB8-2E6B-E34C-BF43-FAD2A8A46CA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CF3-AC21-4841-B99C-594CAD6C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B1D5-1302-7A46-A965-726A48AE1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DD2-ECA9-F74F-A626-4ED23E24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8A0-D009-FF4F-9AEB-9BC974B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PublixPower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B70C-336C-E645-BB09-0AAF1CB14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8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D1B-1239-6742-8F0B-CE5DFFB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power and effect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1E80-4475-DB47-871B-37B523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Power: Ability to detect a statistically significant difference between groups</a:t>
            </a:r>
          </a:p>
          <a:p>
            <a:r>
              <a:rPr lang="en-US" dirty="0"/>
              <a:t>Effect size: Magnitude of difference between two groups</a:t>
            </a:r>
          </a:p>
          <a:p>
            <a:r>
              <a:rPr lang="en-US" dirty="0"/>
              <a:t>Power is related to effect size and sample size</a:t>
            </a:r>
          </a:p>
          <a:p>
            <a:pPr lvl="1"/>
            <a:r>
              <a:rPr lang="en-US" dirty="0"/>
              <a:t>The larger the effect size the less power you need (can use fewer samples)</a:t>
            </a:r>
          </a:p>
          <a:p>
            <a:pPr lvl="1"/>
            <a:r>
              <a:rPr lang="en-US" dirty="0"/>
              <a:t>The smaller the effect size the more power you need (need to use more samples)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3B-A16D-A14B-BE63-7661291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 size in microbiome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B1DC-742D-2941-BB0D-386338A7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want to know if there are distinct communities present between groups</a:t>
            </a:r>
          </a:p>
          <a:p>
            <a:r>
              <a:rPr lang="en-US" dirty="0"/>
              <a:t>A PERMONVA can be used to calculate the statistical significance of community differences</a:t>
            </a:r>
          </a:p>
          <a:p>
            <a:pPr lvl="1"/>
            <a:r>
              <a:rPr lang="en-US" dirty="0"/>
              <a:t>Effect size is the percent of the variation explained by the grouping factor (the experimental variable)</a:t>
            </a:r>
          </a:p>
        </p:txBody>
      </p:sp>
    </p:spTree>
    <p:extLst>
      <p:ext uri="{BB962C8B-B14F-4D97-AF65-F5344CB8AC3E}">
        <p14:creationId xmlns:p14="http://schemas.microsoft.com/office/powerpoint/2010/main" val="1888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7C8F-C797-FD4B-93AB-F1265B44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knowing the power and effect size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62C9-3659-3243-B9AB-7586A7C0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likely effect size tells you if your experiment has enough samples to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341621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3F93-5263-5B40-AAE8-19F00445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estimated effect sizes to reported effect sizes to determine if sample size is large enough to detect expected effect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2F76A-F2B9-D144-B4E1-BF9CF6BC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143" y="1825625"/>
            <a:ext cx="8237714" cy="4351338"/>
          </a:xfrm>
        </p:spPr>
      </p:pic>
    </p:spTree>
    <p:extLst>
      <p:ext uri="{BB962C8B-B14F-4D97-AF65-F5344CB8AC3E}">
        <p14:creationId xmlns:p14="http://schemas.microsoft.com/office/powerpoint/2010/main" val="39657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E39-AD9B-034A-963C-A2446DF8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5B2-0822-8849-BDB9-E70E6D50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biologist friendly user interface to the R package </a:t>
            </a:r>
            <a:r>
              <a:rPr lang="en-US" i="1" dirty="0"/>
              <a:t>Micropower</a:t>
            </a:r>
          </a:p>
          <a:p>
            <a:r>
              <a:rPr lang="en-US" i="1" dirty="0"/>
              <a:t>Micropower </a:t>
            </a:r>
            <a:r>
              <a:rPr lang="en-US" dirty="0"/>
              <a:t>allows user to estimate power and calculate effect sizes</a:t>
            </a:r>
          </a:p>
          <a:p>
            <a:r>
              <a:rPr lang="en-US" dirty="0"/>
              <a:t>This allows people not familiar with coding or the R language to:</a:t>
            </a:r>
          </a:p>
          <a:p>
            <a:pPr lvl="1"/>
            <a:r>
              <a:rPr lang="en-US" dirty="0"/>
              <a:t>Quickly calculate the power needed for their experiment</a:t>
            </a:r>
          </a:p>
          <a:p>
            <a:pPr lvl="1"/>
            <a:r>
              <a:rPr lang="en-US" dirty="0"/>
              <a:t>Calculate the effect size form their experiment</a:t>
            </a:r>
          </a:p>
        </p:txBody>
      </p:sp>
    </p:spTree>
    <p:extLst>
      <p:ext uri="{BB962C8B-B14F-4D97-AF65-F5344CB8AC3E}">
        <p14:creationId xmlns:p14="http://schemas.microsoft.com/office/powerpoint/2010/main" val="22001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3DE5-EE82-9C4A-8BD4-629E5D20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8EC9-B973-804F-BDDA-23A7EF21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33" y="1255089"/>
            <a:ext cx="8466534" cy="5635281"/>
          </a:xfrm>
        </p:spPr>
      </p:pic>
    </p:spTree>
    <p:extLst>
      <p:ext uri="{BB962C8B-B14F-4D97-AF65-F5344CB8AC3E}">
        <p14:creationId xmlns:p14="http://schemas.microsoft.com/office/powerpoint/2010/main" val="351362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PublixPower</vt:lpstr>
      <vt:lpstr>What are power and effect size?</vt:lpstr>
      <vt:lpstr>What is effect size in microbiome research?</vt:lpstr>
      <vt:lpstr>Why is knowing the power and effect size important?</vt:lpstr>
      <vt:lpstr>Compare estimated effect sizes to reported effect sizes to determine if sample size is large enough to detect expected effect size</vt:lpstr>
      <vt:lpstr>What we did</vt:lpstr>
      <vt:lpstr>What we did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PublixPower</dc:title>
  <dc:creator>Gibbons, Justin</dc:creator>
  <cp:lastModifiedBy>Gibbons, Justin</cp:lastModifiedBy>
  <cp:revision>9</cp:revision>
  <dcterms:created xsi:type="dcterms:W3CDTF">2020-02-28T14:43:13Z</dcterms:created>
  <dcterms:modified xsi:type="dcterms:W3CDTF">2020-02-28T15:27:21Z</dcterms:modified>
</cp:coreProperties>
</file>