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 snapToObjects="1">
      <p:cViewPr varScale="1">
        <p:scale>
          <a:sx n="85" d="100"/>
          <a:sy n="8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0F359-2DCE-0949-BDB1-1CDDDB943EE1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1EE86-A715-5748-BD92-B9C614702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1EE86-A715-5748-BD92-B9C614702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1EE86-A715-5748-BD92-B9C614702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1DFF-246C-374E-8DE4-9EF1A4DBE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ABE28-B792-0245-9259-557C2F014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F86B-7DE6-8A44-A663-C6E78142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47A0-FE0F-F14F-836B-295988EA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C3FE-1141-2E43-873B-CD40F873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A2AA-2BC6-E943-823B-A10DEDC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1D9-68B1-6E4E-BC45-941C4A658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A4D8-F440-A84F-9DA4-13621D8D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2EC6-AF19-6049-B00C-012612ED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2FCA-7917-394B-BE1C-F54666A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B94B0-D3D2-1B4D-AAB6-165489EA1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D40E3-CDDF-834F-B636-119D403D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F1B8-1261-914B-818D-5A8D4CC3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6F30-71D3-3346-ABBD-2942011C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87BF-C80B-814D-9E51-FB766D71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601C-44E7-0C4D-A623-777E227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AB53-34F4-1B43-9370-BAF5110F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59E1-3DB4-9847-9A6C-E8A7BDC1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E240-87B4-554B-8F4D-45C69DDE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DA9F-66A4-3545-8E0B-96CF768E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99A1-37B0-C94A-811B-32CB28F1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70AC-E5F7-6043-BD5E-70FDDE0C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81AF-01E3-2B49-BBB4-282EE095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E0C2-E00A-6C4A-8937-CCF73A2F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0D44-92EE-0147-A48B-E85AD246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FD1F-81C7-3949-ADA9-836792B6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EA23-605D-D648-B7C0-2911E413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6AC39-1DBA-7D45-8974-17427A03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1406-977C-FB4D-80D7-77C3A02B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C7E10-FCCD-4140-81BC-6EA0F3B9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EEB9-CFC6-8847-BBEB-99C76961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9BE0-A45D-4942-A6B6-D814CB81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7D32A-F5F8-544C-B824-E020FF25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BE1F9-D064-0941-A198-00264BC4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813A8-EC36-3B44-B6CE-168B6FBDE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22033-9922-8549-A5F2-4833999D6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85416-41C9-BC4C-8950-73E86B74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7F168-420C-3E41-9D36-827E714B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EC384-4B13-F64B-9B26-8FE67945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CF9A-0E58-184D-B1F2-802BA2CC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353EF-4319-F547-99FA-B63EC5E7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BAB01-8BD0-C544-A2E3-09A375F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6397C-1B58-C847-B72A-421998F1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6978D-7BA9-D14F-BA13-B27E155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8904A-07B8-4A4A-ABD5-16F33622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210D6-2565-9145-B35D-4C75398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5140-6D9B-E34D-B717-3DCE3A69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62FF-5BF0-B247-85BD-181CB16C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A279F-9187-3442-9E0D-754F63432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203A-C47B-2C48-B55E-7456E955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CA1A-3E6B-7F4F-BB7A-284A7609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9CC7-A736-DC45-9960-BE4D564C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30EA-D90A-EB4C-AA58-343D5D4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4C112-B9CB-7C4F-AF9C-57080FF8D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704D-1467-F64C-A49D-7C320161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A89D-8A30-0047-AF6F-46AE2C15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7CD00-0EE4-F84A-A047-FFD18895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428FA-51F9-7E4F-82DD-0583522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12AA7-1533-4A47-9871-5C98E265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1D7C-59CD-114D-A5BB-D1E40626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6D34F-D953-7C48-92C4-FC3E0CA27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100B-DF6D-5D4B-BBE5-C5846684E5F4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1092-3A53-A44E-BA40-11137BBC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732D-2CAD-5D47-BC12-52859766C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88D0-E8B0-D349-9532-C68BBCCC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909-6EE3-8640-8BCE-649D7118A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90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 0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“Microbiome Data Bank”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722F7-7841-C047-B2F6-7E63607BA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669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Anujit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Sarkar, Ph.D.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Charley Wang, Ph.D.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Elizabeth Miller, Ph.D.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Dayhoff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Mitch Hastings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9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2ECF-6768-B84E-A1F5-9A57B0F9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CEE0-87ED-0843-89F5-92FAB4AC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unsupervised machine learning detect geographic similarities in microbiome data?</a:t>
            </a:r>
          </a:p>
          <a:p>
            <a:endParaRPr lang="en-US" dirty="0"/>
          </a:p>
          <a:p>
            <a:r>
              <a:rPr lang="en-US" dirty="0"/>
              <a:t>Historically, human bias has impacted how human biological variation is classified. Can machine learning detect meaningful patterns of variation without including human bias?</a:t>
            </a:r>
          </a:p>
          <a:p>
            <a:endParaRPr lang="en-US" dirty="0"/>
          </a:p>
          <a:p>
            <a:r>
              <a:rPr lang="en-US" dirty="0"/>
              <a:t>Can a large-scale data bank of microbiome data be established for global usage and assist in answering geographic related research questions?</a:t>
            </a:r>
          </a:p>
        </p:txBody>
      </p:sp>
    </p:spTree>
    <p:extLst>
      <p:ext uri="{BB962C8B-B14F-4D97-AF65-F5344CB8AC3E}">
        <p14:creationId xmlns:p14="http://schemas.microsoft.com/office/powerpoint/2010/main" val="13309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EFBE-E49D-F84E-871A-1378ED74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36A5-1818-F046-A8ED-94CD3D60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Web App (Django)</a:t>
            </a:r>
          </a:p>
          <a:p>
            <a:r>
              <a:rPr lang="en-US" dirty="0"/>
              <a:t>Regional Microbiome Data (16S)</a:t>
            </a:r>
          </a:p>
          <a:p>
            <a:r>
              <a:rPr lang="en-US" dirty="0"/>
              <a:t>Unsupervised Machine Learning (k-means/PAM)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Users can contribute Microbiome data to the MDB</a:t>
            </a:r>
          </a:p>
          <a:p>
            <a:r>
              <a:rPr lang="en-US" dirty="0"/>
              <a:t>Users can download the pipeline for local usage</a:t>
            </a:r>
          </a:p>
          <a:p>
            <a:r>
              <a:rPr lang="en-US" dirty="0"/>
              <a:t>Users can select regions for cluster comparison</a:t>
            </a:r>
          </a:p>
          <a:p>
            <a:r>
              <a:rPr lang="en-US" dirty="0"/>
              <a:t>Intuitive design for non-technical users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506755-BC3B-0446-A097-DFFBC133A83E}"/>
              </a:ext>
            </a:extLst>
          </p:cNvPr>
          <p:cNvSpPr txBox="1">
            <a:spLocks/>
          </p:cNvSpPr>
          <p:nvPr/>
        </p:nvSpPr>
        <p:spPr>
          <a:xfrm>
            <a:off x="838200" y="3233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41413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147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Team 0  “Microbiome Data Bank” </vt:lpstr>
      <vt:lpstr>Motivation</vt:lpstr>
      <vt:lpstr>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 “</dc:title>
  <dc:creator>Dayhoff, Guy</dc:creator>
  <cp:lastModifiedBy>Dayhoff, Guy</cp:lastModifiedBy>
  <cp:revision>7</cp:revision>
  <dcterms:created xsi:type="dcterms:W3CDTF">2020-02-26T15:52:47Z</dcterms:created>
  <dcterms:modified xsi:type="dcterms:W3CDTF">2020-02-26T16:21:24Z</dcterms:modified>
</cp:coreProperties>
</file>