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DA27-C025-E249-8387-E0322DB2C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38CDF-66F5-4A46-A32B-9C6C1BE0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13E9-5C92-E740-AFE5-C5BC5CEA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4BE-B26F-3340-B427-36872B4B2F5A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500A-85FC-8147-AA16-04C5EF4C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9A6A-5402-E94C-944E-6B12A458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5E6D-01FF-5A49-B22B-AE658ECE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2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CCA7-9FA5-FF43-B8E7-2A4F8F6B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358D8-AC5F-124A-964F-240DF9132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C9552-56B5-8147-B164-29A26E8B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4BE-B26F-3340-B427-36872B4B2F5A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E2CBF-BE02-5F4F-93FE-38927758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CD61-8F76-9843-A373-48972CFA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5E6D-01FF-5A49-B22B-AE658ECE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574A9-8906-9D41-B9D5-BA13A4AAD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CBE00-4EE4-DF41-98A5-38F669658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DFFFE-03EA-4A41-83C9-376470C2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4BE-B26F-3340-B427-36872B4B2F5A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649D-0348-7145-942D-6F24CD3F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264A-8546-1147-8F3D-8E4B50E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5E6D-01FF-5A49-B22B-AE658ECE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2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C986-12E3-0149-9F39-B14362BC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76C3-71ED-DE41-8D34-242F98AF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2B09-4A3E-434D-A7C8-8439AEC5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4BE-B26F-3340-B427-36872B4B2F5A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D9E8-4E8B-0B40-BE2A-77CD4CB4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B5BE-32DF-4841-AAD3-B8858712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5E6D-01FF-5A49-B22B-AE658ECE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2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F0C2-671D-9F4F-B8A9-EB3CB11A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659A-919D-CB4C-8F78-3E496278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E080-7A66-C54E-8DD2-529F9650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4BE-B26F-3340-B427-36872B4B2F5A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14BAA-7021-054C-A4DC-40F2CF9F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E5DCA-79FB-8E49-83EE-C9DF06F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5E6D-01FF-5A49-B22B-AE658ECE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B631-4DEC-E647-AB61-7CBB5170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4D63-D548-F543-A25C-7B0082966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9A953-0EB5-8440-A756-653F88F0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0C8C8-6B04-DD45-A81C-B5A7473F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4BE-B26F-3340-B427-36872B4B2F5A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A560-FF44-C041-B988-5BE61E66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64D90-E7D3-2545-B709-EBA9A843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5E6D-01FF-5A49-B22B-AE658ECE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45BC-2925-D64A-8F38-08780728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0D505-DAEA-FC40-8746-B73FD5D08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5DE31-0597-B34E-9753-AC0BD61C8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6BDE7-7D2E-CA43-B722-288F70203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22121-4EC9-5848-9DD1-731617994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CC84F-595C-8C4A-BA44-C7ED156D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4BE-B26F-3340-B427-36872B4B2F5A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10836-289B-7A4F-B368-6C9A6E9C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27038-BF1A-374F-ABCE-27DE4AF6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5E6D-01FF-5A49-B22B-AE658ECE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1143-0D7E-F24C-BDC4-5F96220A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90ED-F9EC-3346-910B-339991F0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4BE-B26F-3340-B427-36872B4B2F5A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A9213-AF92-914A-8705-3D866CAA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2112C-DD23-CF4B-841C-21B2831A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5E6D-01FF-5A49-B22B-AE658ECE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63CD9-D388-C243-A3CB-162F5F0C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4BE-B26F-3340-B427-36872B4B2F5A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5036F-270B-8442-886B-887B5D2A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0742C-725A-854D-97C6-7F4A1E54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5E6D-01FF-5A49-B22B-AE658ECE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247D-80D0-A148-A55B-0A5E7DFE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2EA9-7DDF-5A4D-A1BF-E15B7E6C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83BF-F8E0-4947-AC6E-C0564E122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C7C1E-2E7D-184C-A6C8-653C4FE4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4BE-B26F-3340-B427-36872B4B2F5A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7A669-0711-DE40-98DE-D82E3ABE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3839-E80A-4241-87FC-2B1FE0E6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5E6D-01FF-5A49-B22B-AE658ECE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9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81E6-5E03-2749-92D5-A347F5C0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E6805-4FBE-814A-B6D8-F4B3E5D9C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5CBB-7129-C640-A8CB-9B881068A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264CF-BA0C-2444-8DF4-B45A7509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4BE-B26F-3340-B427-36872B4B2F5A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7190D-EA04-D145-9D96-F961833B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CC49-B60C-944A-9522-82E91964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5E6D-01FF-5A49-B22B-AE658ECE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1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74B21-1323-D64B-821C-BDFC8C4C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5A0B-80F1-0740-A1A2-7DD73E9F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63CC-2BB2-1647-92E1-F9081AFB0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F4BE-B26F-3340-B427-36872B4B2F5A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D87C-5962-F447-A719-D47E1CCD8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97DE-7C56-BF47-82B9-AD9898EC8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5E6D-01FF-5A49-B22B-AE658ECE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3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- up of a map&#10;&#10;Description automatically generated with medium confidence">
            <a:extLst>
              <a:ext uri="{FF2B5EF4-FFF2-40B4-BE49-F238E27FC236}">
                <a16:creationId xmlns:a16="http://schemas.microsoft.com/office/drawing/2014/main" id="{CD1FB4FF-ABE2-DE4F-8294-E6F48A95A2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" y="-936051"/>
            <a:ext cx="12223557" cy="81717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552D604-ADB0-D046-8D49-BDB7345CCEE3}"/>
              </a:ext>
            </a:extLst>
          </p:cNvPr>
          <p:cNvSpPr/>
          <p:nvPr/>
        </p:nvSpPr>
        <p:spPr>
          <a:xfrm>
            <a:off x="614855" y="1739461"/>
            <a:ext cx="1271752" cy="127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61C799-DE7B-7645-8C50-378EC3623CA1}"/>
              </a:ext>
            </a:extLst>
          </p:cNvPr>
          <p:cNvSpPr/>
          <p:nvPr/>
        </p:nvSpPr>
        <p:spPr>
          <a:xfrm>
            <a:off x="3132083" y="1655378"/>
            <a:ext cx="1723696" cy="143991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 interface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0A283A-5E8B-A44E-8DBE-A9502B6D611F}"/>
              </a:ext>
            </a:extLst>
          </p:cNvPr>
          <p:cNvSpPr/>
          <p:nvPr/>
        </p:nvSpPr>
        <p:spPr>
          <a:xfrm>
            <a:off x="6096000" y="1655377"/>
            <a:ext cx="1723696" cy="143991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Interpolation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Statistical models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CC3A19-1545-F44D-8830-3BD8EE08E5A5}"/>
              </a:ext>
            </a:extLst>
          </p:cNvPr>
          <p:cNvSpPr/>
          <p:nvPr/>
        </p:nvSpPr>
        <p:spPr>
          <a:xfrm>
            <a:off x="9059917" y="1655377"/>
            <a:ext cx="1723696" cy="143991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Correlation</a:t>
            </a:r>
          </a:p>
          <a:p>
            <a:pPr algn="ctr"/>
            <a:r>
              <a:rPr lang="en-US" dirty="0"/>
              <a:t>Results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48D614-8CF7-914A-824E-608D36A4EE1D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1886607" y="2375337"/>
            <a:ext cx="1245476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8BB499-6CAD-EE4A-BC7D-52F6C4A6E78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855779" y="2375336"/>
            <a:ext cx="1240221" cy="1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41259A-1940-4847-9D6F-CAFDDA5C3B8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819696" y="2375336"/>
            <a:ext cx="1240221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5FDE1F-B08B-174F-B3AB-8F396B089230}"/>
              </a:ext>
            </a:extLst>
          </p:cNvPr>
          <p:cNvSpPr/>
          <p:nvPr/>
        </p:nvSpPr>
        <p:spPr>
          <a:xfrm>
            <a:off x="5523470" y="1322228"/>
            <a:ext cx="2866768" cy="2106725"/>
          </a:xfrm>
          <a:prstGeom prst="roundRect">
            <a:avLst/>
          </a:prstGeom>
          <a:noFill/>
          <a:ln w="63500" cmpd="sng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7CC3106-E23B-C340-80A3-EB56ED3C0BEB}"/>
              </a:ext>
            </a:extLst>
          </p:cNvPr>
          <p:cNvSpPr/>
          <p:nvPr/>
        </p:nvSpPr>
        <p:spPr>
          <a:xfrm>
            <a:off x="6182826" y="4238741"/>
            <a:ext cx="1548055" cy="133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query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1EC600-D29B-8840-963F-390BE72EEDB3}"/>
              </a:ext>
            </a:extLst>
          </p:cNvPr>
          <p:cNvCxnSpPr>
            <a:cxnSpLocks/>
            <a:stCxn id="8" idx="2"/>
            <a:endCxn id="18" idx="5"/>
          </p:cNvCxnSpPr>
          <p:nvPr/>
        </p:nvCxnSpPr>
        <p:spPr>
          <a:xfrm flipH="1">
            <a:off x="7343867" y="3095294"/>
            <a:ext cx="2577898" cy="181071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B00B3B-2AFB-DB48-9419-8ED02BEEE725}"/>
              </a:ext>
            </a:extLst>
          </p:cNvPr>
          <p:cNvCxnSpPr>
            <a:cxnSpLocks/>
            <a:stCxn id="18" idx="1"/>
            <a:endCxn id="6" idx="2"/>
          </p:cNvCxnSpPr>
          <p:nvPr/>
        </p:nvCxnSpPr>
        <p:spPr>
          <a:xfrm flipH="1" flipV="1">
            <a:off x="3993931" y="3095295"/>
            <a:ext cx="2575909" cy="1810711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6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Madsen, Jesper</dc:creator>
  <cp:lastModifiedBy>Madsen, Jesper</cp:lastModifiedBy>
  <cp:revision>3</cp:revision>
  <dcterms:created xsi:type="dcterms:W3CDTF">2021-02-26T15:15:11Z</dcterms:created>
  <dcterms:modified xsi:type="dcterms:W3CDTF">2021-02-26T17:23:43Z</dcterms:modified>
</cp:coreProperties>
</file>