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0" r:id="rId6"/>
    <p:sldId id="261" r:id="rId7"/>
    <p:sldId id="258" r:id="rId8"/>
    <p:sldId id="259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26B"/>
    <a:srgbClr val="00B0F0"/>
    <a:srgbClr val="FFFFFF"/>
    <a:srgbClr val="FFD966"/>
    <a:srgbClr val="CCECFF"/>
    <a:srgbClr val="DDDDDD"/>
    <a:srgbClr val="FFCCFF"/>
    <a:srgbClr val="CCFF99"/>
    <a:srgbClr val="EAEAEA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F61E0-9B94-4F73-BF49-E1F6036FE9B2}" v="46" dt="2024-03-29T22:14:40.949"/>
    <p1510:client id="{9B5BB111-18D0-41BF-894C-E06DD96F2754}" v="528" dt="2024-03-29T19:55:13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sey, Blake H" userId="1216071c-74eb-431e-bcbb-1fe11e6acb14" providerId="ADAL" clId="{0DEF61E0-9B94-4F73-BF49-E1F6036FE9B2}"/>
    <pc:docChg chg="undo redo custSel addSld modSld">
      <pc:chgData name="Massey, Blake H" userId="1216071c-74eb-431e-bcbb-1fe11e6acb14" providerId="ADAL" clId="{0DEF61E0-9B94-4F73-BF49-E1F6036FE9B2}" dt="2024-03-29T22:15:03.977" v="1446" actId="1076"/>
      <pc:docMkLst>
        <pc:docMk/>
      </pc:docMkLst>
      <pc:sldChg chg="modSp mod">
        <pc:chgData name="Massey, Blake H" userId="1216071c-74eb-431e-bcbb-1fe11e6acb14" providerId="ADAL" clId="{0DEF61E0-9B94-4F73-BF49-E1F6036FE9B2}" dt="2024-03-29T20:14:31.371" v="0" actId="14100"/>
        <pc:sldMkLst>
          <pc:docMk/>
          <pc:sldMk cId="3470814038" sldId="257"/>
        </pc:sldMkLst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2" creationId="{C6D7EDB4-FD3B-3F21-C1E5-4E7C1CAD358F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" creationId="{9C784F2B-BD30-B7CF-FD14-098812CE82B1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" creationId="{C0ED4C0B-29A1-FEBD-C7B3-A27EAD704DBB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7" creationId="{158518F8-6554-DA3F-DA70-892F60A9FDEF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8" creationId="{D78234E5-DBCC-C80C-6C75-758B044206B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" creationId="{CA81148F-B85C-8ECF-C9FB-83B25E18184B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0" creationId="{96F2D7BC-23E3-0FEA-6A3F-B5FC7F8A566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1" creationId="{A9F513F6-0E22-486E-55ED-5DBFAB1BD5B7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2" creationId="{7345C7FD-DE64-B7D8-19DA-F0F64EDB72E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4" creationId="{B2B3B874-005B-DD6C-B55B-D7CF6EF149A4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5" creationId="{536CCEF9-2FEF-B8C1-1FBA-82D5F4801B80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9" creationId="{9E8D9B5A-1FDA-32FE-B440-5A8D96DB3C8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20" creationId="{A042BE74-B314-9947-D83F-A21EA3E2F1D2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22" creationId="{0194F109-1239-8F25-9C57-81D816AB803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0" creationId="{2F5831CF-A934-61AF-2C90-1671582D4EED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1" creationId="{360D0355-1AFA-65A8-6AE7-03959C98E877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4" creationId="{5CCF5D9D-B421-F7BC-9B06-59D11E3814A9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5" creationId="{735AA4E5-285C-8234-2C4A-31D0880265D4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6" creationId="{03F0A668-45A1-B389-1247-015A5CE1A589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7" creationId="{A8E7AFD9-CBB1-EF31-F3C0-0BF1A22593C5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3" creationId="{AE4D0B4E-D804-DF50-C155-930F465ACADD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4" creationId="{9ABB5AD6-CDF4-90F7-D031-C06CA2B78E5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5" creationId="{E10A65E2-CDB0-6FFA-3388-B5D519668B7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7" creationId="{2118B05A-7964-375B-3A12-9C00C556A5D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8" creationId="{C7678E9F-89CB-C1A1-69DB-EFEDAFD55EA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0" creationId="{BC66ABE0-6398-AD5E-510A-7674AA67220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5" creationId="{73A35280-927E-130D-510B-62EC7B37D744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6" creationId="{52B040F8-D70B-EA98-9DFD-330E91A539F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7" creationId="{D41BE97E-798E-AB3D-A375-7E77E3258CC1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8" creationId="{0B3771BF-54C6-F688-A42C-36C117E9D7D1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0" creationId="{2F16BE41-977E-89C8-E289-6ECADFB502F3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1" creationId="{F8339712-6E32-8D42-5948-54FC8BCC877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2" creationId="{40B3F6D7-0C7D-D56D-0BF6-260E2058C78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5" creationId="{3148E915-B421-5ECB-94B6-547281E333D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8" creationId="{F36273C8-0697-6513-67CB-4A6B28C69B84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9" creationId="{29F62814-CFC8-39D0-B9F0-57EE71C7ACFF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73" creationId="{0940A01A-48C3-23A6-4A3E-8664FBD380D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87" creationId="{8E6518E3-6D44-641D-F481-9D840EBDA17D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88" creationId="{33F46B86-7DA8-5FB3-3F32-7217833A2CE3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0" creationId="{22E8FC40-F874-3C99-B3D5-52B8F5B21C72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1" creationId="{68F7EE3E-CC39-16A7-0B46-19FD02153112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2" creationId="{D3950819-0500-0A97-A6A3-CB8003029865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5" creationId="{203F77B1-C39E-8623-2DB8-CF3F444BC83B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6" creationId="{BBA06137-7EF6-D968-011F-FA8F950BB8B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7" creationId="{6F69F4FD-0E4D-F8C9-FE4B-7CF4329E7E6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8" creationId="{EC4D91F2-D68E-465C-B52A-8C5104B03C7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9" creationId="{80B836AB-3111-E8A7-0581-EA9AFE00126D}"/>
          </ac:spMkLst>
        </pc:sp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3" creationId="{A4C0F57B-7CA2-E249-E5FE-972D04EF8F61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4" creationId="{B67FE64A-324E-05EA-58D4-7C925332E04F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5" creationId="{27751067-ED23-6063-B12A-517C7A8C4378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6" creationId="{A8C40695-86F8-BF25-600B-227001E1591F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8" creationId="{B1425988-6125-18AB-0532-3A80296CEE71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9" creationId="{58C4F8C9-2A07-1C51-3CC1-4B29B8713EDD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32" creationId="{C6A09734-2F7E-3F7A-35C5-BB594D1BEDF4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38" creationId="{10F11842-5BDB-90F6-18E8-CAD6EE178E57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39" creationId="{AB8DDE93-0810-F9B1-5493-C5E9F50817E6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40" creationId="{5ED2A1A3-436F-D97B-E8E3-A3C9E294F032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41" creationId="{9CEA991B-3E8B-5133-84E2-24611612587E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49" creationId="{46A1D06F-ACEE-F836-0833-9E83CD9E4816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51" creationId="{41EF9C00-E6FC-45B8-4759-1B655A5F15A9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52" creationId="{21C70283-550B-5D7E-DEF9-4F5489AFC1C4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53" creationId="{5C037FA1-07FA-55C0-E0DB-D857201A864F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54" creationId="{21C41065-1747-47F2-2413-9E699E03769E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63" creationId="{8E0DFF60-B81B-9969-396E-D55198E0F03C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64" creationId="{2ADB87F8-7D2F-B2EE-97E4-AE53D59FCB8D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66" creationId="{2E362A31-4605-EFAE-2CCE-ECB1B8F1454A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67" creationId="{3336B505-1235-5A3F-6442-C4913BB4CB31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70" creationId="{5256A853-EF62-DEB4-E75F-A1E2648F72FD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81" creationId="{E8978B83-91CE-7F2F-4144-53FF5613AE12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85" creationId="{2F54D0C2-A5FB-769E-FD07-34F3CD3B91A8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86" creationId="{8CBD3E32-BA82-232B-084D-279116BA1998}"/>
          </ac:picMkLst>
        </pc:picChg>
        <pc:cxnChg chg="mod">
          <ac:chgData name="Massey, Blake H" userId="1216071c-74eb-431e-bcbb-1fe11e6acb14" providerId="ADAL" clId="{0DEF61E0-9B94-4F73-BF49-E1F6036FE9B2}" dt="2024-03-29T20:14:31.371" v="0" actId="14100"/>
          <ac:cxnSpMkLst>
            <pc:docMk/>
            <pc:sldMk cId="3470814038" sldId="257"/>
            <ac:cxnSpMk id="33" creationId="{9D803F70-E6F0-9DB9-014C-9311D3C802BB}"/>
          </ac:cxnSpMkLst>
        </pc:cxnChg>
        <pc:cxnChg chg="mod">
          <ac:chgData name="Massey, Blake H" userId="1216071c-74eb-431e-bcbb-1fe11e6acb14" providerId="ADAL" clId="{0DEF61E0-9B94-4F73-BF49-E1F6036FE9B2}" dt="2024-03-29T20:14:31.371" v="0" actId="14100"/>
          <ac:cxnSpMkLst>
            <pc:docMk/>
            <pc:sldMk cId="3470814038" sldId="257"/>
            <ac:cxnSpMk id="46" creationId="{4A93E6C3-F674-C7D9-DCAC-2FB038E2C341}"/>
          </ac:cxnSpMkLst>
        </pc:cxnChg>
      </pc:sldChg>
      <pc:sldChg chg="addSp delSp modSp add mod">
        <pc:chgData name="Massey, Blake H" userId="1216071c-74eb-431e-bcbb-1fe11e6acb14" providerId="ADAL" clId="{0DEF61E0-9B94-4F73-BF49-E1F6036FE9B2}" dt="2024-03-29T20:40:15.965" v="388" actId="1076"/>
        <pc:sldMkLst>
          <pc:docMk/>
          <pc:sldMk cId="3248887762" sldId="260"/>
        </pc:sldMkLst>
        <pc:spChg chg="del mod">
          <ac:chgData name="Massey, Blake H" userId="1216071c-74eb-431e-bcbb-1fe11e6acb14" providerId="ADAL" clId="{0DEF61E0-9B94-4F73-BF49-E1F6036FE9B2}" dt="2024-03-29T20:22:29.772" v="98" actId="478"/>
          <ac:spMkLst>
            <pc:docMk/>
            <pc:sldMk cId="3248887762" sldId="260"/>
            <ac:spMk id="2" creationId="{C6D7EDB4-FD3B-3F21-C1E5-4E7C1CAD358F}"/>
          </ac:spMkLst>
        </pc:spChg>
        <pc:spChg chg="mod">
          <ac:chgData name="Massey, Blake H" userId="1216071c-74eb-431e-bcbb-1fe11e6acb14" providerId="ADAL" clId="{0DEF61E0-9B94-4F73-BF49-E1F6036FE9B2}" dt="2024-03-29T20:33:15.487" v="267" actId="14100"/>
          <ac:spMkLst>
            <pc:docMk/>
            <pc:sldMk cId="3248887762" sldId="260"/>
            <ac:spMk id="5" creationId="{9C784F2B-BD30-B7CF-FD14-098812CE82B1}"/>
          </ac:spMkLst>
        </pc:spChg>
        <pc:spChg chg="mod">
          <ac:chgData name="Massey, Blake H" userId="1216071c-74eb-431e-bcbb-1fe11e6acb14" providerId="ADAL" clId="{0DEF61E0-9B94-4F73-BF49-E1F6036FE9B2}" dt="2024-03-29T20:14:45.376" v="3" actId="14100"/>
          <ac:spMkLst>
            <pc:docMk/>
            <pc:sldMk cId="3248887762" sldId="260"/>
            <ac:spMk id="6" creationId="{C0ED4C0B-29A1-FEBD-C7B3-A27EAD704DBB}"/>
          </ac:spMkLst>
        </pc:spChg>
        <pc:spChg chg="mod">
          <ac:chgData name="Massey, Blake H" userId="1216071c-74eb-431e-bcbb-1fe11e6acb14" providerId="ADAL" clId="{0DEF61E0-9B94-4F73-BF49-E1F6036FE9B2}" dt="2024-03-29T20:35:36.075" v="312" actId="1076"/>
          <ac:spMkLst>
            <pc:docMk/>
            <pc:sldMk cId="3248887762" sldId="260"/>
            <ac:spMk id="7" creationId="{158518F8-6554-DA3F-DA70-892F60A9FDEF}"/>
          </ac:spMkLst>
        </pc:spChg>
        <pc:spChg chg="mod">
          <ac:chgData name="Massey, Blake H" userId="1216071c-74eb-431e-bcbb-1fe11e6acb14" providerId="ADAL" clId="{0DEF61E0-9B94-4F73-BF49-E1F6036FE9B2}" dt="2024-03-29T20:35:36.075" v="312" actId="1076"/>
          <ac:spMkLst>
            <pc:docMk/>
            <pc:sldMk cId="3248887762" sldId="260"/>
            <ac:spMk id="8" creationId="{D78234E5-DBCC-C80C-6C75-758B044206BE}"/>
          </ac:spMkLst>
        </pc:spChg>
        <pc:spChg chg="del mod">
          <ac:chgData name="Massey, Blake H" userId="1216071c-74eb-431e-bcbb-1fe11e6acb14" providerId="ADAL" clId="{0DEF61E0-9B94-4F73-BF49-E1F6036FE9B2}" dt="2024-03-29T20:32:46.788" v="255" actId="478"/>
          <ac:spMkLst>
            <pc:docMk/>
            <pc:sldMk cId="3248887762" sldId="260"/>
            <ac:spMk id="9" creationId="{CA81148F-B85C-8ECF-C9FB-83B25E18184B}"/>
          </ac:spMkLst>
        </pc:spChg>
        <pc:spChg chg="mod">
          <ac:chgData name="Massey, Blake H" userId="1216071c-74eb-431e-bcbb-1fe11e6acb14" providerId="ADAL" clId="{0DEF61E0-9B94-4F73-BF49-E1F6036FE9B2}" dt="2024-03-29T20:37:55.186" v="347" actId="14100"/>
          <ac:spMkLst>
            <pc:docMk/>
            <pc:sldMk cId="3248887762" sldId="260"/>
            <ac:spMk id="10" creationId="{96F2D7BC-23E3-0FEA-6A3F-B5FC7F8A566E}"/>
          </ac:spMkLst>
        </pc:spChg>
        <pc:spChg chg="mod">
          <ac:chgData name="Massey, Blake H" userId="1216071c-74eb-431e-bcbb-1fe11e6acb14" providerId="ADAL" clId="{0DEF61E0-9B94-4F73-BF49-E1F6036FE9B2}" dt="2024-03-29T20:39:14.810" v="369" actId="14100"/>
          <ac:spMkLst>
            <pc:docMk/>
            <pc:sldMk cId="3248887762" sldId="260"/>
            <ac:spMk id="11" creationId="{A9F513F6-0E22-486E-55ED-5DBFAB1BD5B7}"/>
          </ac:spMkLst>
        </pc:spChg>
        <pc:spChg chg="mod">
          <ac:chgData name="Massey, Blake H" userId="1216071c-74eb-431e-bcbb-1fe11e6acb14" providerId="ADAL" clId="{0DEF61E0-9B94-4F73-BF49-E1F6036FE9B2}" dt="2024-03-29T20:22:18.445" v="95" actId="14100"/>
          <ac:spMkLst>
            <pc:docMk/>
            <pc:sldMk cId="3248887762" sldId="260"/>
            <ac:spMk id="12" creationId="{7345C7FD-DE64-B7D8-19DA-F0F64EDB72EC}"/>
          </ac:spMkLst>
        </pc:spChg>
        <pc:spChg chg="mod">
          <ac:chgData name="Massey, Blake H" userId="1216071c-74eb-431e-bcbb-1fe11e6acb14" providerId="ADAL" clId="{0DEF61E0-9B94-4F73-BF49-E1F6036FE9B2}" dt="2024-03-29T20:36:05.855" v="321" actId="14100"/>
          <ac:spMkLst>
            <pc:docMk/>
            <pc:sldMk cId="3248887762" sldId="260"/>
            <ac:spMk id="14" creationId="{B2B3B874-005B-DD6C-B55B-D7CF6EF149A4}"/>
          </ac:spMkLst>
        </pc:spChg>
        <pc:spChg chg="mod">
          <ac:chgData name="Massey, Blake H" userId="1216071c-74eb-431e-bcbb-1fe11e6acb14" providerId="ADAL" clId="{0DEF61E0-9B94-4F73-BF49-E1F6036FE9B2}" dt="2024-03-29T20:36:01.621" v="320" actId="14100"/>
          <ac:spMkLst>
            <pc:docMk/>
            <pc:sldMk cId="3248887762" sldId="260"/>
            <ac:spMk id="15" creationId="{536CCEF9-2FEF-B8C1-1FBA-82D5F4801B80}"/>
          </ac:spMkLst>
        </pc:spChg>
        <pc:spChg chg="add mod">
          <ac:chgData name="Massey, Blake H" userId="1216071c-74eb-431e-bcbb-1fe11e6acb14" providerId="ADAL" clId="{0DEF61E0-9B94-4F73-BF49-E1F6036FE9B2}" dt="2024-03-29T20:23:05.809" v="102" actId="1076"/>
          <ac:spMkLst>
            <pc:docMk/>
            <pc:sldMk cId="3248887762" sldId="260"/>
            <ac:spMk id="18" creationId="{7F08AEEA-8845-AA43-14E9-8C0D7AF70FFE}"/>
          </ac:spMkLst>
        </pc:spChg>
        <pc:spChg chg="mod">
          <ac:chgData name="Massey, Blake H" userId="1216071c-74eb-431e-bcbb-1fe11e6acb14" providerId="ADAL" clId="{0DEF61E0-9B94-4F73-BF49-E1F6036FE9B2}" dt="2024-03-29T20:25:58.759" v="155" actId="14100"/>
          <ac:spMkLst>
            <pc:docMk/>
            <pc:sldMk cId="3248887762" sldId="260"/>
            <ac:spMk id="19" creationId="{9E8D9B5A-1FDA-32FE-B440-5A8D96DB3C8C}"/>
          </ac:spMkLst>
        </pc:spChg>
        <pc:spChg chg="mod">
          <ac:chgData name="Massey, Blake H" userId="1216071c-74eb-431e-bcbb-1fe11e6acb14" providerId="ADAL" clId="{0DEF61E0-9B94-4F73-BF49-E1F6036FE9B2}" dt="2024-03-29T20:31:30.418" v="233" actId="1076"/>
          <ac:spMkLst>
            <pc:docMk/>
            <pc:sldMk cId="3248887762" sldId="260"/>
            <ac:spMk id="20" creationId="{A042BE74-B314-9947-D83F-A21EA3E2F1D2}"/>
          </ac:spMkLst>
        </pc:spChg>
        <pc:spChg chg="add mod ord">
          <ac:chgData name="Massey, Blake H" userId="1216071c-74eb-431e-bcbb-1fe11e6acb14" providerId="ADAL" clId="{0DEF61E0-9B94-4F73-BF49-E1F6036FE9B2}" dt="2024-03-29T20:40:06.397" v="387" actId="552"/>
          <ac:spMkLst>
            <pc:docMk/>
            <pc:sldMk cId="3248887762" sldId="260"/>
            <ac:spMk id="21" creationId="{13728267-34E5-24C2-635A-66D157B51929}"/>
          </ac:spMkLst>
        </pc:spChg>
        <pc:spChg chg="mod">
          <ac:chgData name="Massey, Blake H" userId="1216071c-74eb-431e-bcbb-1fe11e6acb14" providerId="ADAL" clId="{0DEF61E0-9B94-4F73-BF49-E1F6036FE9B2}" dt="2024-03-29T20:22:39.524" v="99" actId="1076"/>
          <ac:spMkLst>
            <pc:docMk/>
            <pc:sldMk cId="3248887762" sldId="260"/>
            <ac:spMk id="22" creationId="{0194F109-1239-8F25-9C57-81D816AB803E}"/>
          </ac:spMkLst>
        </pc:spChg>
        <pc:spChg chg="add mod">
          <ac:chgData name="Massey, Blake H" userId="1216071c-74eb-431e-bcbb-1fe11e6acb14" providerId="ADAL" clId="{0DEF61E0-9B94-4F73-BF49-E1F6036FE9B2}" dt="2024-03-29T20:32:30.231" v="250" actId="14100"/>
          <ac:spMkLst>
            <pc:docMk/>
            <pc:sldMk cId="3248887762" sldId="260"/>
            <ac:spMk id="27" creationId="{DDD366B7-6665-53B6-5A21-2DBE28EA2791}"/>
          </ac:spMkLst>
        </pc:spChg>
        <pc:spChg chg="mod">
          <ac:chgData name="Massey, Blake H" userId="1216071c-74eb-431e-bcbb-1fe11e6acb14" providerId="ADAL" clId="{0DEF61E0-9B94-4F73-BF49-E1F6036FE9B2}" dt="2024-03-29T20:22:39.524" v="99" actId="1076"/>
          <ac:spMkLst>
            <pc:docMk/>
            <pc:sldMk cId="3248887762" sldId="260"/>
            <ac:spMk id="30" creationId="{2F5831CF-A934-61AF-2C90-1671582D4EED}"/>
          </ac:spMkLst>
        </pc:spChg>
        <pc:spChg chg="mod">
          <ac:chgData name="Massey, Blake H" userId="1216071c-74eb-431e-bcbb-1fe11e6acb14" providerId="ADAL" clId="{0DEF61E0-9B94-4F73-BF49-E1F6036FE9B2}" dt="2024-03-29T20:22:39.524" v="99" actId="1076"/>
          <ac:spMkLst>
            <pc:docMk/>
            <pc:sldMk cId="3248887762" sldId="260"/>
            <ac:spMk id="31" creationId="{360D0355-1AFA-65A8-6AE7-03959C98E877}"/>
          </ac:spMkLst>
        </pc:spChg>
        <pc:spChg chg="mod">
          <ac:chgData name="Massey, Blake H" userId="1216071c-74eb-431e-bcbb-1fe11e6acb14" providerId="ADAL" clId="{0DEF61E0-9B94-4F73-BF49-E1F6036FE9B2}" dt="2024-03-29T20:33:13.176" v="266" actId="1076"/>
          <ac:spMkLst>
            <pc:docMk/>
            <pc:sldMk cId="3248887762" sldId="260"/>
            <ac:spMk id="34" creationId="{5CCF5D9D-B421-F7BC-9B06-59D11E3814A9}"/>
          </ac:spMkLst>
        </pc:spChg>
        <pc:spChg chg="mod">
          <ac:chgData name="Massey, Blake H" userId="1216071c-74eb-431e-bcbb-1fe11e6acb14" providerId="ADAL" clId="{0DEF61E0-9B94-4F73-BF49-E1F6036FE9B2}" dt="2024-03-29T20:40:15.965" v="388" actId="1076"/>
          <ac:spMkLst>
            <pc:docMk/>
            <pc:sldMk cId="3248887762" sldId="260"/>
            <ac:spMk id="35" creationId="{735AA4E5-285C-8234-2C4A-31D0880265D4}"/>
          </ac:spMkLst>
        </pc:spChg>
        <pc:spChg chg="mod">
          <ac:chgData name="Massey, Blake H" userId="1216071c-74eb-431e-bcbb-1fe11e6acb14" providerId="ADAL" clId="{0DEF61E0-9B94-4F73-BF49-E1F6036FE9B2}" dt="2024-03-29T20:27:23.138" v="173" actId="1076"/>
          <ac:spMkLst>
            <pc:docMk/>
            <pc:sldMk cId="3248887762" sldId="260"/>
            <ac:spMk id="36" creationId="{03F0A668-45A1-B389-1247-015A5CE1A589}"/>
          </ac:spMkLst>
        </pc:spChg>
        <pc:spChg chg="mod">
          <ac:chgData name="Massey, Blake H" userId="1216071c-74eb-431e-bcbb-1fe11e6acb14" providerId="ADAL" clId="{0DEF61E0-9B94-4F73-BF49-E1F6036FE9B2}" dt="2024-03-29T20:27:16.818" v="171" actId="1076"/>
          <ac:spMkLst>
            <pc:docMk/>
            <pc:sldMk cId="3248887762" sldId="260"/>
            <ac:spMk id="37" creationId="{A8E7AFD9-CBB1-EF31-F3C0-0BF1A22593C5}"/>
          </ac:spMkLst>
        </pc:spChg>
        <pc:spChg chg="add mod">
          <ac:chgData name="Massey, Blake H" userId="1216071c-74eb-431e-bcbb-1fe11e6acb14" providerId="ADAL" clId="{0DEF61E0-9B94-4F73-BF49-E1F6036FE9B2}" dt="2024-03-29T20:33:07.894" v="264" actId="1076"/>
          <ac:spMkLst>
            <pc:docMk/>
            <pc:sldMk cId="3248887762" sldId="260"/>
            <ac:spMk id="42" creationId="{86FA2B7C-F31D-9720-350B-627820CBD98C}"/>
          </ac:spMkLst>
        </pc:spChg>
        <pc:spChg chg="mod">
          <ac:chgData name="Massey, Blake H" userId="1216071c-74eb-431e-bcbb-1fe11e6acb14" providerId="ADAL" clId="{0DEF61E0-9B94-4F73-BF49-E1F6036FE9B2}" dt="2024-03-29T20:37:15.246" v="340" actId="1076"/>
          <ac:spMkLst>
            <pc:docMk/>
            <pc:sldMk cId="3248887762" sldId="260"/>
            <ac:spMk id="43" creationId="{AE4D0B4E-D804-DF50-C155-930F465ACADD}"/>
          </ac:spMkLst>
        </pc:spChg>
        <pc:spChg chg="mod">
          <ac:chgData name="Massey, Blake H" userId="1216071c-74eb-431e-bcbb-1fe11e6acb14" providerId="ADAL" clId="{0DEF61E0-9B94-4F73-BF49-E1F6036FE9B2}" dt="2024-03-29T20:37:07.661" v="339" actId="1076"/>
          <ac:spMkLst>
            <pc:docMk/>
            <pc:sldMk cId="3248887762" sldId="260"/>
            <ac:spMk id="44" creationId="{9ABB5AD6-CDF4-90F7-D031-C06CA2B78E5E}"/>
          </ac:spMkLst>
        </pc:spChg>
        <pc:spChg chg="mod">
          <ac:chgData name="Massey, Blake H" userId="1216071c-74eb-431e-bcbb-1fe11e6acb14" providerId="ADAL" clId="{0DEF61E0-9B94-4F73-BF49-E1F6036FE9B2}" dt="2024-03-29T20:32:16.568" v="247" actId="1076"/>
          <ac:spMkLst>
            <pc:docMk/>
            <pc:sldMk cId="3248887762" sldId="260"/>
            <ac:spMk id="45" creationId="{E10A65E2-CDB0-6FFA-3388-B5D519668B7C}"/>
          </ac:spMkLst>
        </pc:spChg>
        <pc:spChg chg="mod">
          <ac:chgData name="Massey, Blake H" userId="1216071c-74eb-431e-bcbb-1fe11e6acb14" providerId="ADAL" clId="{0DEF61E0-9B94-4F73-BF49-E1F6036FE9B2}" dt="2024-03-29T20:35:28.934" v="311" actId="1076"/>
          <ac:spMkLst>
            <pc:docMk/>
            <pc:sldMk cId="3248887762" sldId="260"/>
            <ac:spMk id="47" creationId="{2118B05A-7964-375B-3A12-9C00C556A5DA}"/>
          </ac:spMkLst>
        </pc:spChg>
        <pc:spChg chg="mod">
          <ac:chgData name="Massey, Blake H" userId="1216071c-74eb-431e-bcbb-1fe11e6acb14" providerId="ADAL" clId="{0DEF61E0-9B94-4F73-BF49-E1F6036FE9B2}" dt="2024-03-29T20:35:10.364" v="307" actId="1076"/>
          <ac:spMkLst>
            <pc:docMk/>
            <pc:sldMk cId="3248887762" sldId="260"/>
            <ac:spMk id="48" creationId="{C7678E9F-89CB-C1A1-69DB-EFEDAFD55EAA}"/>
          </ac:spMkLst>
        </pc:spChg>
        <pc:spChg chg="del mod">
          <ac:chgData name="Massey, Blake H" userId="1216071c-74eb-431e-bcbb-1fe11e6acb14" providerId="ADAL" clId="{0DEF61E0-9B94-4F73-BF49-E1F6036FE9B2}" dt="2024-03-29T20:28:47.349" v="186" actId="478"/>
          <ac:spMkLst>
            <pc:docMk/>
            <pc:sldMk cId="3248887762" sldId="260"/>
            <ac:spMk id="50" creationId="{BC66ABE0-6398-AD5E-510A-7674AA67220E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55" creationId="{73A35280-927E-130D-510B-62EC7B37D744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56" creationId="{52B040F8-D70B-EA98-9DFD-330E91A539FA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57" creationId="{D41BE97E-798E-AB3D-A375-7E77E3258CC1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58" creationId="{0B3771BF-54C6-F688-A42C-36C117E9D7D1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60" creationId="{2F16BE41-977E-89C8-E289-6ECADFB502F3}"/>
          </ac:spMkLst>
        </pc:spChg>
        <pc:spChg chg="mod">
          <ac:chgData name="Massey, Blake H" userId="1216071c-74eb-431e-bcbb-1fe11e6acb14" providerId="ADAL" clId="{0DEF61E0-9B94-4F73-BF49-E1F6036FE9B2}" dt="2024-03-29T20:14:45.376" v="3" actId="14100"/>
          <ac:spMkLst>
            <pc:docMk/>
            <pc:sldMk cId="3248887762" sldId="260"/>
            <ac:spMk id="61" creationId="{F8339712-6E32-8D42-5948-54FC8BCC877E}"/>
          </ac:spMkLst>
        </pc:spChg>
        <pc:spChg chg="mod">
          <ac:chgData name="Massey, Blake H" userId="1216071c-74eb-431e-bcbb-1fe11e6acb14" providerId="ADAL" clId="{0DEF61E0-9B94-4F73-BF49-E1F6036FE9B2}" dt="2024-03-29T20:27:07.486" v="170" actId="3064"/>
          <ac:spMkLst>
            <pc:docMk/>
            <pc:sldMk cId="3248887762" sldId="260"/>
            <ac:spMk id="62" creationId="{40B3F6D7-0C7D-D56D-0BF6-260E2058C78E}"/>
          </ac:spMkLst>
        </pc:spChg>
        <pc:spChg chg="mod">
          <ac:chgData name="Massey, Blake H" userId="1216071c-74eb-431e-bcbb-1fe11e6acb14" providerId="ADAL" clId="{0DEF61E0-9B94-4F73-BF49-E1F6036FE9B2}" dt="2024-03-29T20:31:39.082" v="236" actId="1076"/>
          <ac:spMkLst>
            <pc:docMk/>
            <pc:sldMk cId="3248887762" sldId="260"/>
            <ac:spMk id="65" creationId="{3148E915-B421-5ECB-94B6-547281E333DC}"/>
          </ac:spMkLst>
        </pc:spChg>
        <pc:spChg chg="mod">
          <ac:chgData name="Massey, Blake H" userId="1216071c-74eb-431e-bcbb-1fe11e6acb14" providerId="ADAL" clId="{0DEF61E0-9B94-4F73-BF49-E1F6036FE9B2}" dt="2024-03-29T20:23:46.698" v="120" actId="1076"/>
          <ac:spMkLst>
            <pc:docMk/>
            <pc:sldMk cId="3248887762" sldId="260"/>
            <ac:spMk id="68" creationId="{F36273C8-0697-6513-67CB-4A6B28C69B84}"/>
          </ac:spMkLst>
        </pc:spChg>
        <pc:spChg chg="mod">
          <ac:chgData name="Massey, Blake H" userId="1216071c-74eb-431e-bcbb-1fe11e6acb14" providerId="ADAL" clId="{0DEF61E0-9B94-4F73-BF49-E1F6036FE9B2}" dt="2024-03-29T20:23:13.947" v="104" actId="1076"/>
          <ac:spMkLst>
            <pc:docMk/>
            <pc:sldMk cId="3248887762" sldId="260"/>
            <ac:spMk id="69" creationId="{29F62814-CFC8-39D0-B9F0-57EE71C7ACFF}"/>
          </ac:spMkLst>
        </pc:spChg>
        <pc:spChg chg="mod">
          <ac:chgData name="Massey, Blake H" userId="1216071c-74eb-431e-bcbb-1fe11e6acb14" providerId="ADAL" clId="{0DEF61E0-9B94-4F73-BF49-E1F6036FE9B2}" dt="2024-03-29T20:23:37.351" v="119" actId="1036"/>
          <ac:spMkLst>
            <pc:docMk/>
            <pc:sldMk cId="3248887762" sldId="260"/>
            <ac:spMk id="73" creationId="{0940A01A-48C3-23A6-4A3E-8664FBD380DA}"/>
          </ac:spMkLst>
        </pc:spChg>
        <pc:spChg chg="add mod">
          <ac:chgData name="Massey, Blake H" userId="1216071c-74eb-431e-bcbb-1fe11e6acb14" providerId="ADAL" clId="{0DEF61E0-9B94-4F73-BF49-E1F6036FE9B2}" dt="2024-03-29T20:38:29.850" v="360" actId="1076"/>
          <ac:spMkLst>
            <pc:docMk/>
            <pc:sldMk cId="3248887762" sldId="260"/>
            <ac:spMk id="79" creationId="{7B327A67-1920-C96D-5470-CA25145D55FF}"/>
          </ac:spMkLst>
        </pc:spChg>
        <pc:spChg chg="mod">
          <ac:chgData name="Massey, Blake H" userId="1216071c-74eb-431e-bcbb-1fe11e6acb14" providerId="ADAL" clId="{0DEF61E0-9B94-4F73-BF49-E1F6036FE9B2}" dt="2024-03-29T20:40:06.397" v="387" actId="552"/>
          <ac:spMkLst>
            <pc:docMk/>
            <pc:sldMk cId="3248887762" sldId="260"/>
            <ac:spMk id="87" creationId="{8E6518E3-6D44-641D-F481-9D840EBDA17D}"/>
          </ac:spMkLst>
        </pc:spChg>
        <pc:spChg chg="del mod">
          <ac:chgData name="Massey, Blake H" userId="1216071c-74eb-431e-bcbb-1fe11e6acb14" providerId="ADAL" clId="{0DEF61E0-9B94-4F73-BF49-E1F6036FE9B2}" dt="2024-03-29T20:24:09.988" v="124" actId="478"/>
          <ac:spMkLst>
            <pc:docMk/>
            <pc:sldMk cId="3248887762" sldId="260"/>
            <ac:spMk id="88" creationId="{33F46B86-7DA8-5FB3-3F32-7217833A2CE3}"/>
          </ac:spMkLst>
        </pc:spChg>
        <pc:spChg chg="mod">
          <ac:chgData name="Massey, Blake H" userId="1216071c-74eb-431e-bcbb-1fe11e6acb14" providerId="ADAL" clId="{0DEF61E0-9B94-4F73-BF49-E1F6036FE9B2}" dt="2024-03-29T20:31:26.589" v="232" actId="1076"/>
          <ac:spMkLst>
            <pc:docMk/>
            <pc:sldMk cId="3248887762" sldId="260"/>
            <ac:spMk id="90" creationId="{22E8FC40-F874-3C99-B3D5-52B8F5B21C72}"/>
          </ac:spMkLst>
        </pc:spChg>
        <pc:spChg chg="mod">
          <ac:chgData name="Massey, Blake H" userId="1216071c-74eb-431e-bcbb-1fe11e6acb14" providerId="ADAL" clId="{0DEF61E0-9B94-4F73-BF49-E1F6036FE9B2}" dt="2024-03-29T20:31:26.589" v="232" actId="1076"/>
          <ac:spMkLst>
            <pc:docMk/>
            <pc:sldMk cId="3248887762" sldId="260"/>
            <ac:spMk id="91" creationId="{68F7EE3E-CC39-16A7-0B46-19FD02153112}"/>
          </ac:spMkLst>
        </pc:spChg>
        <pc:spChg chg="mod">
          <ac:chgData name="Massey, Blake H" userId="1216071c-74eb-431e-bcbb-1fe11e6acb14" providerId="ADAL" clId="{0DEF61E0-9B94-4F73-BF49-E1F6036FE9B2}" dt="2024-03-29T20:31:19.435" v="229" actId="1076"/>
          <ac:spMkLst>
            <pc:docMk/>
            <pc:sldMk cId="3248887762" sldId="260"/>
            <ac:spMk id="92" creationId="{D3950819-0500-0A97-A6A3-CB8003029865}"/>
          </ac:spMkLst>
        </pc:spChg>
        <pc:spChg chg="mod">
          <ac:chgData name="Massey, Blake H" userId="1216071c-74eb-431e-bcbb-1fe11e6acb14" providerId="ADAL" clId="{0DEF61E0-9B94-4F73-BF49-E1F6036FE9B2}" dt="2024-03-29T20:38:50.559" v="365" actId="1076"/>
          <ac:spMkLst>
            <pc:docMk/>
            <pc:sldMk cId="3248887762" sldId="260"/>
            <ac:spMk id="95" creationId="{203F77B1-C39E-8623-2DB8-CF3F444BC83B}"/>
          </ac:spMkLst>
        </pc:spChg>
        <pc:spChg chg="del mod">
          <ac:chgData name="Massey, Blake H" userId="1216071c-74eb-431e-bcbb-1fe11e6acb14" providerId="ADAL" clId="{0DEF61E0-9B94-4F73-BF49-E1F6036FE9B2}" dt="2024-03-29T20:38:08.536" v="351" actId="478"/>
          <ac:spMkLst>
            <pc:docMk/>
            <pc:sldMk cId="3248887762" sldId="260"/>
            <ac:spMk id="96" creationId="{BBA06137-7EF6-D968-011F-FA8F950BB8BC}"/>
          </ac:spMkLst>
        </pc:spChg>
        <pc:spChg chg="mod">
          <ac:chgData name="Massey, Blake H" userId="1216071c-74eb-431e-bcbb-1fe11e6acb14" providerId="ADAL" clId="{0DEF61E0-9B94-4F73-BF49-E1F6036FE9B2}" dt="2024-03-29T20:38:05.365" v="350" actId="14100"/>
          <ac:spMkLst>
            <pc:docMk/>
            <pc:sldMk cId="3248887762" sldId="260"/>
            <ac:spMk id="97" creationId="{6F69F4FD-0E4D-F8C9-FE4B-7CF4329E7E6C}"/>
          </ac:spMkLst>
        </pc:spChg>
        <pc:spChg chg="mod">
          <ac:chgData name="Massey, Blake H" userId="1216071c-74eb-431e-bcbb-1fe11e6acb14" providerId="ADAL" clId="{0DEF61E0-9B94-4F73-BF49-E1F6036FE9B2}" dt="2024-03-29T20:35:24.778" v="310" actId="1076"/>
          <ac:spMkLst>
            <pc:docMk/>
            <pc:sldMk cId="3248887762" sldId="260"/>
            <ac:spMk id="98" creationId="{EC4D91F2-D68E-465C-B52A-8C5104B03C7A}"/>
          </ac:spMkLst>
        </pc:spChg>
        <pc:spChg chg="mod">
          <ac:chgData name="Massey, Blake H" userId="1216071c-74eb-431e-bcbb-1fe11e6acb14" providerId="ADAL" clId="{0DEF61E0-9B94-4F73-BF49-E1F6036FE9B2}" dt="2024-03-29T20:35:07.300" v="306" actId="1076"/>
          <ac:spMkLst>
            <pc:docMk/>
            <pc:sldMk cId="3248887762" sldId="260"/>
            <ac:spMk id="99" creationId="{80B836AB-3111-E8A7-0581-EA9AFE00126D}"/>
          </ac:spMkLst>
        </pc:spChg>
        <pc:picChg chg="del mod">
          <ac:chgData name="Massey, Blake H" userId="1216071c-74eb-431e-bcbb-1fe11e6acb14" providerId="ADAL" clId="{0DEF61E0-9B94-4F73-BF49-E1F6036FE9B2}" dt="2024-03-29T20:37:46.220" v="344" actId="478"/>
          <ac:picMkLst>
            <pc:docMk/>
            <pc:sldMk cId="3248887762" sldId="260"/>
            <ac:picMk id="23" creationId="{A4C0F57B-7CA2-E249-E5FE-972D04EF8F61}"/>
          </ac:picMkLst>
        </pc:picChg>
        <pc:picChg chg="mod">
          <ac:chgData name="Massey, Blake H" userId="1216071c-74eb-431e-bcbb-1fe11e6acb14" providerId="ADAL" clId="{0DEF61E0-9B94-4F73-BF49-E1F6036FE9B2}" dt="2024-03-29T20:32:25.996" v="249" actId="1076"/>
          <ac:picMkLst>
            <pc:docMk/>
            <pc:sldMk cId="3248887762" sldId="260"/>
            <ac:picMk id="24" creationId="{B67FE64A-324E-05EA-58D4-7C925332E04F}"/>
          </ac:picMkLst>
        </pc:picChg>
        <pc:picChg chg="mod">
          <ac:chgData name="Massey, Blake H" userId="1216071c-74eb-431e-bcbb-1fe11e6acb14" providerId="ADAL" clId="{0DEF61E0-9B94-4F73-BF49-E1F6036FE9B2}" dt="2024-03-29T20:25:12.384" v="144" actId="1076"/>
          <ac:picMkLst>
            <pc:docMk/>
            <pc:sldMk cId="3248887762" sldId="260"/>
            <ac:picMk id="25" creationId="{27751067-ED23-6063-B12A-517C7A8C4378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26" creationId="{A8C40695-86F8-BF25-600B-227001E1591F}"/>
          </ac:picMkLst>
        </pc:picChg>
        <pc:picChg chg="del mod">
          <ac:chgData name="Massey, Blake H" userId="1216071c-74eb-431e-bcbb-1fe11e6acb14" providerId="ADAL" clId="{0DEF61E0-9B94-4F73-BF49-E1F6036FE9B2}" dt="2024-03-29T20:38:13.524" v="353" actId="478"/>
          <ac:picMkLst>
            <pc:docMk/>
            <pc:sldMk cId="3248887762" sldId="260"/>
            <ac:picMk id="28" creationId="{B1425988-6125-18AB-0532-3A80296CEE71}"/>
          </ac:picMkLst>
        </pc:picChg>
        <pc:picChg chg="mod">
          <ac:chgData name="Massey, Blake H" userId="1216071c-74eb-431e-bcbb-1fe11e6acb14" providerId="ADAL" clId="{0DEF61E0-9B94-4F73-BF49-E1F6036FE9B2}" dt="2024-03-29T20:22:15.786" v="94" actId="1076"/>
          <ac:picMkLst>
            <pc:docMk/>
            <pc:sldMk cId="3248887762" sldId="260"/>
            <ac:picMk id="29" creationId="{58C4F8C9-2A07-1C51-3CC1-4B29B8713EDD}"/>
          </ac:picMkLst>
        </pc:picChg>
        <pc:picChg chg="del mod">
          <ac:chgData name="Massey, Blake H" userId="1216071c-74eb-431e-bcbb-1fe11e6acb14" providerId="ADAL" clId="{0DEF61E0-9B94-4F73-BF49-E1F6036FE9B2}" dt="2024-03-29T20:35:16.925" v="309" actId="478"/>
          <ac:picMkLst>
            <pc:docMk/>
            <pc:sldMk cId="3248887762" sldId="260"/>
            <ac:picMk id="32" creationId="{C6A09734-2F7E-3F7A-35C5-BB594D1BEDF4}"/>
          </ac:picMkLst>
        </pc:picChg>
        <pc:picChg chg="del mod">
          <ac:chgData name="Massey, Blake H" userId="1216071c-74eb-431e-bcbb-1fe11e6acb14" providerId="ADAL" clId="{0DEF61E0-9B94-4F73-BF49-E1F6036FE9B2}" dt="2024-03-29T20:33:56.719" v="281" actId="478"/>
          <ac:picMkLst>
            <pc:docMk/>
            <pc:sldMk cId="3248887762" sldId="260"/>
            <ac:picMk id="38" creationId="{10F11842-5BDB-90F6-18E8-CAD6EE178E57}"/>
          </ac:picMkLst>
        </pc:picChg>
        <pc:picChg chg="del mod">
          <ac:chgData name="Massey, Blake H" userId="1216071c-74eb-431e-bcbb-1fe11e6acb14" providerId="ADAL" clId="{0DEF61E0-9B94-4F73-BF49-E1F6036FE9B2}" dt="2024-03-29T20:33:57.754" v="282" actId="478"/>
          <ac:picMkLst>
            <pc:docMk/>
            <pc:sldMk cId="3248887762" sldId="260"/>
            <ac:picMk id="39" creationId="{AB8DDE93-0810-F9B1-5493-C5E9F50817E6}"/>
          </ac:picMkLst>
        </pc:picChg>
        <pc:picChg chg="del mod">
          <ac:chgData name="Massey, Blake H" userId="1216071c-74eb-431e-bcbb-1fe11e6acb14" providerId="ADAL" clId="{0DEF61E0-9B94-4F73-BF49-E1F6036FE9B2}" dt="2024-03-29T20:35:16.925" v="309" actId="478"/>
          <ac:picMkLst>
            <pc:docMk/>
            <pc:sldMk cId="3248887762" sldId="260"/>
            <ac:picMk id="40" creationId="{5ED2A1A3-436F-D97B-E8E3-A3C9E294F032}"/>
          </ac:picMkLst>
        </pc:picChg>
        <pc:picChg chg="mod">
          <ac:chgData name="Massey, Blake H" userId="1216071c-74eb-431e-bcbb-1fe11e6acb14" providerId="ADAL" clId="{0DEF61E0-9B94-4F73-BF49-E1F6036FE9B2}" dt="2024-03-29T20:14:45.376" v="3" actId="14100"/>
          <ac:picMkLst>
            <pc:docMk/>
            <pc:sldMk cId="3248887762" sldId="260"/>
            <ac:picMk id="41" creationId="{9CEA991B-3E8B-5133-84E2-24611612587E}"/>
          </ac:picMkLst>
        </pc:picChg>
        <pc:picChg chg="mod">
          <ac:chgData name="Massey, Blake H" userId="1216071c-74eb-431e-bcbb-1fe11e6acb14" providerId="ADAL" clId="{0DEF61E0-9B94-4F73-BF49-E1F6036FE9B2}" dt="2024-03-29T20:34:25.488" v="292" actId="1076"/>
          <ac:picMkLst>
            <pc:docMk/>
            <pc:sldMk cId="3248887762" sldId="260"/>
            <ac:picMk id="49" creationId="{46A1D06F-ACEE-F836-0833-9E83CD9E4816}"/>
          </ac:picMkLst>
        </pc:picChg>
        <pc:picChg chg="mod">
          <ac:chgData name="Massey, Blake H" userId="1216071c-74eb-431e-bcbb-1fe11e6acb14" providerId="ADAL" clId="{0DEF61E0-9B94-4F73-BF49-E1F6036FE9B2}" dt="2024-03-29T20:34:22.646" v="291" actId="14100"/>
          <ac:picMkLst>
            <pc:docMk/>
            <pc:sldMk cId="3248887762" sldId="260"/>
            <ac:picMk id="51" creationId="{41EF9C00-E6FC-45B8-4759-1B655A5F15A9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52" creationId="{21C70283-550B-5D7E-DEF9-4F5489AFC1C4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53" creationId="{5C037FA1-07FA-55C0-E0DB-D857201A864F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54" creationId="{21C41065-1747-47F2-2413-9E699E03769E}"/>
          </ac:picMkLst>
        </pc:picChg>
        <pc:picChg chg="add mod">
          <ac:chgData name="Massey, Blake H" userId="1216071c-74eb-431e-bcbb-1fe11e6acb14" providerId="ADAL" clId="{0DEF61E0-9B94-4F73-BF49-E1F6036FE9B2}" dt="2024-03-29T20:36:13.115" v="323" actId="1076"/>
          <ac:picMkLst>
            <pc:docMk/>
            <pc:sldMk cId="3248887762" sldId="260"/>
            <ac:picMk id="59" creationId="{4D2838EB-9998-478B-CBBF-90F65F5074DB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63" creationId="{8E0DFF60-B81B-9969-396E-D55198E0F03C}"/>
          </ac:picMkLst>
        </pc:picChg>
        <pc:picChg chg="mod">
          <ac:chgData name="Massey, Blake H" userId="1216071c-74eb-431e-bcbb-1fe11e6acb14" providerId="ADAL" clId="{0DEF61E0-9B94-4F73-BF49-E1F6036FE9B2}" dt="2024-03-29T20:22:39.524" v="99" actId="1076"/>
          <ac:picMkLst>
            <pc:docMk/>
            <pc:sldMk cId="3248887762" sldId="260"/>
            <ac:picMk id="64" creationId="{2ADB87F8-7D2F-B2EE-97E4-AE53D59FCB8D}"/>
          </ac:picMkLst>
        </pc:picChg>
        <pc:picChg chg="mod">
          <ac:chgData name="Massey, Blake H" userId="1216071c-74eb-431e-bcbb-1fe11e6acb14" providerId="ADAL" clId="{0DEF61E0-9B94-4F73-BF49-E1F6036FE9B2}" dt="2024-03-29T20:22:39.524" v="99" actId="1076"/>
          <ac:picMkLst>
            <pc:docMk/>
            <pc:sldMk cId="3248887762" sldId="260"/>
            <ac:picMk id="66" creationId="{2E362A31-4605-EFAE-2CCE-ECB1B8F1454A}"/>
          </ac:picMkLst>
        </pc:picChg>
        <pc:picChg chg="mod">
          <ac:chgData name="Massey, Blake H" userId="1216071c-74eb-431e-bcbb-1fe11e6acb14" providerId="ADAL" clId="{0DEF61E0-9B94-4F73-BF49-E1F6036FE9B2}" dt="2024-03-29T20:35:05.301" v="305" actId="1076"/>
          <ac:picMkLst>
            <pc:docMk/>
            <pc:sldMk cId="3248887762" sldId="260"/>
            <ac:picMk id="67" creationId="{3336B505-1235-5A3F-6442-C4913BB4CB31}"/>
          </ac:picMkLst>
        </pc:picChg>
        <pc:picChg chg="mod">
          <ac:chgData name="Massey, Blake H" userId="1216071c-74eb-431e-bcbb-1fe11e6acb14" providerId="ADAL" clId="{0DEF61E0-9B94-4F73-BF49-E1F6036FE9B2}" dt="2024-03-29T20:23:33.898" v="118" actId="1035"/>
          <ac:picMkLst>
            <pc:docMk/>
            <pc:sldMk cId="3248887762" sldId="260"/>
            <ac:picMk id="70" creationId="{5256A853-EF62-DEB4-E75F-A1E2648F72FD}"/>
          </ac:picMkLst>
        </pc:picChg>
        <pc:picChg chg="add mod">
          <ac:chgData name="Massey, Blake H" userId="1216071c-74eb-431e-bcbb-1fe11e6acb14" providerId="ADAL" clId="{0DEF61E0-9B94-4F73-BF49-E1F6036FE9B2}" dt="2024-03-29T20:36:23.451" v="329" actId="1038"/>
          <ac:picMkLst>
            <pc:docMk/>
            <pc:sldMk cId="3248887762" sldId="260"/>
            <ac:picMk id="71" creationId="{6E84A5BF-13AD-3CE8-C55C-C44052ADFF61}"/>
          </ac:picMkLst>
        </pc:picChg>
        <pc:picChg chg="add mod">
          <ac:chgData name="Massey, Blake H" userId="1216071c-74eb-431e-bcbb-1fe11e6acb14" providerId="ADAL" clId="{0DEF61E0-9B94-4F73-BF49-E1F6036FE9B2}" dt="2024-03-29T20:36:45.443" v="331" actId="1076"/>
          <ac:picMkLst>
            <pc:docMk/>
            <pc:sldMk cId="3248887762" sldId="260"/>
            <ac:picMk id="72" creationId="{E8B9D5C9-4317-F8F5-98F5-104A97682DCC}"/>
          </ac:picMkLst>
        </pc:picChg>
        <pc:picChg chg="add mod">
          <ac:chgData name="Massey, Blake H" userId="1216071c-74eb-431e-bcbb-1fe11e6acb14" providerId="ADAL" clId="{0DEF61E0-9B94-4F73-BF49-E1F6036FE9B2}" dt="2024-03-29T20:36:49.989" v="333" actId="1076"/>
          <ac:picMkLst>
            <pc:docMk/>
            <pc:sldMk cId="3248887762" sldId="260"/>
            <ac:picMk id="74" creationId="{F2587F85-E693-46F0-CE8F-75AC56FFF398}"/>
          </ac:picMkLst>
        </pc:picChg>
        <pc:picChg chg="add mod">
          <ac:chgData name="Massey, Blake H" userId="1216071c-74eb-431e-bcbb-1fe11e6acb14" providerId="ADAL" clId="{0DEF61E0-9B94-4F73-BF49-E1F6036FE9B2}" dt="2024-03-29T20:37:52.265" v="346" actId="1076"/>
          <ac:picMkLst>
            <pc:docMk/>
            <pc:sldMk cId="3248887762" sldId="260"/>
            <ac:picMk id="77" creationId="{7A351582-2D1C-9F59-A646-0BE4BEEA9988}"/>
          </ac:picMkLst>
        </pc:picChg>
        <pc:picChg chg="add mod">
          <ac:chgData name="Massey, Blake H" userId="1216071c-74eb-431e-bcbb-1fe11e6acb14" providerId="ADAL" clId="{0DEF61E0-9B94-4F73-BF49-E1F6036FE9B2}" dt="2024-03-29T20:38:27.937" v="359" actId="1076"/>
          <ac:picMkLst>
            <pc:docMk/>
            <pc:sldMk cId="3248887762" sldId="260"/>
            <ac:picMk id="78" creationId="{AF68D023-B6EB-568E-32DF-2C9A9973F770}"/>
          </ac:picMkLst>
        </pc:picChg>
        <pc:picChg chg="mod">
          <ac:chgData name="Massey, Blake H" userId="1216071c-74eb-431e-bcbb-1fe11e6acb14" providerId="ADAL" clId="{0DEF61E0-9B94-4F73-BF49-E1F6036FE9B2}" dt="2024-03-29T20:15:38.142" v="8" actId="1038"/>
          <ac:picMkLst>
            <pc:docMk/>
            <pc:sldMk cId="3248887762" sldId="260"/>
            <ac:picMk id="81" creationId="{E8978B83-91CE-7F2F-4144-53FF5613AE12}"/>
          </ac:picMkLst>
        </pc:picChg>
        <pc:picChg chg="mod">
          <ac:chgData name="Massey, Blake H" userId="1216071c-74eb-431e-bcbb-1fe11e6acb14" providerId="ADAL" clId="{0DEF61E0-9B94-4F73-BF49-E1F6036FE9B2}" dt="2024-03-29T20:31:50.348" v="240" actId="1076"/>
          <ac:picMkLst>
            <pc:docMk/>
            <pc:sldMk cId="3248887762" sldId="260"/>
            <ac:picMk id="85" creationId="{2F54D0C2-A5FB-769E-FD07-34F3CD3B91A8}"/>
          </ac:picMkLst>
        </pc:picChg>
        <pc:picChg chg="mod">
          <ac:chgData name="Massey, Blake H" userId="1216071c-74eb-431e-bcbb-1fe11e6acb14" providerId="ADAL" clId="{0DEF61E0-9B94-4F73-BF49-E1F6036FE9B2}" dt="2024-03-29T20:25:09.831" v="143" actId="14100"/>
          <ac:picMkLst>
            <pc:docMk/>
            <pc:sldMk cId="3248887762" sldId="260"/>
            <ac:picMk id="86" creationId="{8CBD3E32-BA82-232B-084D-279116BA1998}"/>
          </ac:picMkLst>
        </pc:picChg>
        <pc:cxnChg chg="mod">
          <ac:chgData name="Massey, Blake H" userId="1216071c-74eb-431e-bcbb-1fe11e6acb14" providerId="ADAL" clId="{0DEF61E0-9B94-4F73-BF49-E1F6036FE9B2}" dt="2024-03-29T20:20:05.461" v="59" actId="1076"/>
          <ac:cxnSpMkLst>
            <pc:docMk/>
            <pc:sldMk cId="3248887762" sldId="260"/>
            <ac:cxnSpMk id="33" creationId="{9D803F70-E6F0-9DB9-014C-9311D3C802BB}"/>
          </ac:cxnSpMkLst>
        </pc:cxnChg>
        <pc:cxnChg chg="mod">
          <ac:chgData name="Massey, Blake H" userId="1216071c-74eb-431e-bcbb-1fe11e6acb14" providerId="ADAL" clId="{0DEF61E0-9B94-4F73-BF49-E1F6036FE9B2}" dt="2024-03-29T20:37:30.660" v="343" actId="1076"/>
          <ac:cxnSpMkLst>
            <pc:docMk/>
            <pc:sldMk cId="3248887762" sldId="260"/>
            <ac:cxnSpMk id="46" creationId="{4A93E6C3-F674-C7D9-DCAC-2FB038E2C341}"/>
          </ac:cxnSpMkLst>
        </pc:cxnChg>
      </pc:sldChg>
      <pc:sldChg chg="addSp delSp modSp add mod">
        <pc:chgData name="Massey, Blake H" userId="1216071c-74eb-431e-bcbb-1fe11e6acb14" providerId="ADAL" clId="{0DEF61E0-9B94-4F73-BF49-E1F6036FE9B2}" dt="2024-03-29T22:15:03.977" v="1446" actId="1076"/>
        <pc:sldMkLst>
          <pc:docMk/>
          <pc:sldMk cId="2730553850" sldId="261"/>
        </pc:sldMkLst>
        <pc:spChg chg="add del mod">
          <ac:chgData name="Massey, Blake H" userId="1216071c-74eb-431e-bcbb-1fe11e6acb14" providerId="ADAL" clId="{0DEF61E0-9B94-4F73-BF49-E1F6036FE9B2}" dt="2024-03-29T21:08:12.364" v="662" actId="478"/>
          <ac:spMkLst>
            <pc:docMk/>
            <pc:sldMk cId="2730553850" sldId="261"/>
            <ac:spMk id="2" creationId="{7F37815C-EA94-CF3F-177A-E463F415D55C}"/>
          </ac:spMkLst>
        </pc:spChg>
        <pc:spChg chg="add mod or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3" creationId="{E0F39086-C15D-A16F-F907-508D490E5C63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4" creationId="{45BBA8B3-E209-4977-7322-0E115CF35AB3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" creationId="{9C784F2B-BD30-B7CF-FD14-098812CE82B1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" creationId="{C0ED4C0B-29A1-FEBD-C7B3-A27EAD704DBB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7" creationId="{158518F8-6554-DA3F-DA70-892F60A9FDEF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8" creationId="{D78234E5-DBCC-C80C-6C75-758B044206BE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9" creationId="{09788F97-DB50-3A89-442D-21EE50A4B591}"/>
          </ac:spMkLst>
        </pc:spChg>
        <pc:spChg chg="del">
          <ac:chgData name="Massey, Blake H" userId="1216071c-74eb-431e-bcbb-1fe11e6acb14" providerId="ADAL" clId="{0DEF61E0-9B94-4F73-BF49-E1F6036FE9B2}" dt="2024-03-29T20:46:56.419" v="416" actId="478"/>
          <ac:spMkLst>
            <pc:docMk/>
            <pc:sldMk cId="2730553850" sldId="261"/>
            <ac:spMk id="10" creationId="{96F2D7BC-23E3-0FEA-6A3F-B5FC7F8A566E}"/>
          </ac:spMkLst>
        </pc:spChg>
        <pc:spChg chg="del">
          <ac:chgData name="Massey, Blake H" userId="1216071c-74eb-431e-bcbb-1fe11e6acb14" providerId="ADAL" clId="{0DEF61E0-9B94-4F73-BF49-E1F6036FE9B2}" dt="2024-03-29T20:44:30.799" v="399" actId="478"/>
          <ac:spMkLst>
            <pc:docMk/>
            <pc:sldMk cId="2730553850" sldId="261"/>
            <ac:spMk id="11" creationId="{A9F513F6-0E22-486E-55ED-5DBFAB1BD5B7}"/>
          </ac:spMkLst>
        </pc:spChg>
        <pc:spChg chg="del mod">
          <ac:chgData name="Massey, Blake H" userId="1216071c-74eb-431e-bcbb-1fe11e6acb14" providerId="ADAL" clId="{0DEF61E0-9B94-4F73-BF49-E1F6036FE9B2}" dt="2024-03-29T21:10:28.901" v="688" actId="478"/>
          <ac:spMkLst>
            <pc:docMk/>
            <pc:sldMk cId="2730553850" sldId="261"/>
            <ac:spMk id="12" creationId="{7345C7FD-DE64-B7D8-19DA-F0F64EDB72EC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3" creationId="{E72DF6D8-A8DD-8787-85DE-219067EE946F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4" creationId="{B2B3B874-005B-DD6C-B55B-D7CF6EF149A4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5" creationId="{536CCEF9-2FEF-B8C1-1FBA-82D5F4801B80}"/>
          </ac:spMkLst>
        </pc:spChg>
        <pc:spChg chg="del mod">
          <ac:chgData name="Massey, Blake H" userId="1216071c-74eb-431e-bcbb-1fe11e6acb14" providerId="ADAL" clId="{0DEF61E0-9B94-4F73-BF49-E1F6036FE9B2}" dt="2024-03-29T21:10:48.166" v="717" actId="478"/>
          <ac:spMkLst>
            <pc:docMk/>
            <pc:sldMk cId="2730553850" sldId="261"/>
            <ac:spMk id="18" creationId="{7F08AEEA-8845-AA43-14E9-8C0D7AF70FFE}"/>
          </ac:spMkLst>
        </pc:spChg>
        <pc:spChg chg="del mod ord">
          <ac:chgData name="Massey, Blake H" userId="1216071c-74eb-431e-bcbb-1fe11e6acb14" providerId="ADAL" clId="{0DEF61E0-9B94-4F73-BF49-E1F6036FE9B2}" dt="2024-03-29T21:07:11.627" v="627" actId="478"/>
          <ac:spMkLst>
            <pc:docMk/>
            <pc:sldMk cId="2730553850" sldId="261"/>
            <ac:spMk id="19" creationId="{9E8D9B5A-1FDA-32FE-B440-5A8D96DB3C8C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20" creationId="{A042BE74-B314-9947-D83F-A21EA3E2F1D2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21" creationId="{13728267-34E5-24C2-635A-66D157B51929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22" creationId="{0194F109-1239-8F25-9C57-81D816AB803E}"/>
          </ac:spMkLst>
        </pc:spChg>
        <pc:spChg chg="del mod ord">
          <ac:chgData name="Massey, Blake H" userId="1216071c-74eb-431e-bcbb-1fe11e6acb14" providerId="ADAL" clId="{0DEF61E0-9B94-4F73-BF49-E1F6036FE9B2}" dt="2024-03-29T21:07:48.757" v="630" actId="478"/>
          <ac:spMkLst>
            <pc:docMk/>
            <pc:sldMk cId="2730553850" sldId="261"/>
            <ac:spMk id="27" creationId="{DDD366B7-6665-53B6-5A21-2DBE28EA2791}"/>
          </ac:spMkLst>
        </pc:spChg>
        <pc:spChg chg="add mod">
          <ac:chgData name="Massey, Blake H" userId="1216071c-74eb-431e-bcbb-1fe11e6acb14" providerId="ADAL" clId="{0DEF61E0-9B94-4F73-BF49-E1F6036FE9B2}" dt="2024-03-29T21:48:06.668" v="1316" actId="164"/>
          <ac:spMkLst>
            <pc:docMk/>
            <pc:sldMk cId="2730553850" sldId="261"/>
            <ac:spMk id="28" creationId="{BAA290DD-6430-5BC4-84DE-F169CB723D8D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30" creationId="{2F5831CF-A934-61AF-2C90-1671582D4EED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31" creationId="{360D0355-1AFA-65A8-6AE7-03959C98E877}"/>
          </ac:spMkLst>
        </pc:spChg>
        <pc:spChg chg="add del mod">
          <ac:chgData name="Massey, Blake H" userId="1216071c-74eb-431e-bcbb-1fe11e6acb14" providerId="ADAL" clId="{0DEF61E0-9B94-4F73-BF49-E1F6036FE9B2}" dt="2024-03-29T21:05:39.318" v="615" actId="478"/>
          <ac:spMkLst>
            <pc:docMk/>
            <pc:sldMk cId="2730553850" sldId="261"/>
            <ac:spMk id="32" creationId="{CE5BEA16-8171-8C8C-9429-EE6CD098F1E9}"/>
          </ac:spMkLst>
        </pc:spChg>
        <pc:spChg chg="del mod">
          <ac:chgData name="Massey, Blake H" userId="1216071c-74eb-431e-bcbb-1fe11e6acb14" providerId="ADAL" clId="{0DEF61E0-9B94-4F73-BF49-E1F6036FE9B2}" dt="2024-03-29T21:19:01.705" v="850" actId="478"/>
          <ac:spMkLst>
            <pc:docMk/>
            <pc:sldMk cId="2730553850" sldId="261"/>
            <ac:spMk id="34" creationId="{5CCF5D9D-B421-F7BC-9B06-59D11E3814A9}"/>
          </ac:spMkLst>
        </pc:spChg>
        <pc:spChg chg="del mod">
          <ac:chgData name="Massey, Blake H" userId="1216071c-74eb-431e-bcbb-1fe11e6acb14" providerId="ADAL" clId="{0DEF61E0-9B94-4F73-BF49-E1F6036FE9B2}" dt="2024-03-29T21:19:12.987" v="861" actId="478"/>
          <ac:spMkLst>
            <pc:docMk/>
            <pc:sldMk cId="2730553850" sldId="261"/>
            <ac:spMk id="35" creationId="{735AA4E5-285C-8234-2C4A-31D0880265D4}"/>
          </ac:spMkLst>
        </pc:spChg>
        <pc:spChg chg="del mod">
          <ac:chgData name="Massey, Blake H" userId="1216071c-74eb-431e-bcbb-1fe11e6acb14" providerId="ADAL" clId="{0DEF61E0-9B94-4F73-BF49-E1F6036FE9B2}" dt="2024-03-29T20:50:31.354" v="493" actId="478"/>
          <ac:spMkLst>
            <pc:docMk/>
            <pc:sldMk cId="2730553850" sldId="261"/>
            <ac:spMk id="36" creationId="{03F0A668-45A1-B389-1247-015A5CE1A589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37" creationId="{A8E7AFD9-CBB1-EF31-F3C0-0BF1A22593C5}"/>
          </ac:spMkLst>
        </pc:spChg>
        <pc:spChg chg="add del mod">
          <ac:chgData name="Massey, Blake H" userId="1216071c-74eb-431e-bcbb-1fe11e6acb14" providerId="ADAL" clId="{0DEF61E0-9B94-4F73-BF49-E1F6036FE9B2}" dt="2024-03-29T21:07:09.218" v="626" actId="478"/>
          <ac:spMkLst>
            <pc:docMk/>
            <pc:sldMk cId="2730553850" sldId="261"/>
            <ac:spMk id="38" creationId="{6ABB743D-B899-AA43-2624-E975C92C46A9}"/>
          </ac:spMkLst>
        </pc:spChg>
        <pc:spChg chg="del mod">
          <ac:chgData name="Massey, Blake H" userId="1216071c-74eb-431e-bcbb-1fe11e6acb14" providerId="ADAL" clId="{0DEF61E0-9B94-4F73-BF49-E1F6036FE9B2}" dt="2024-03-29T21:08:28.813" v="668" actId="478"/>
          <ac:spMkLst>
            <pc:docMk/>
            <pc:sldMk cId="2730553850" sldId="261"/>
            <ac:spMk id="42" creationId="{86FA2B7C-F31D-9720-350B-627820CBD98C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43" creationId="{AE4D0B4E-D804-DF50-C155-930F465ACADD}"/>
          </ac:spMkLst>
        </pc:spChg>
        <pc:spChg chg="del mod">
          <ac:chgData name="Massey, Blake H" userId="1216071c-74eb-431e-bcbb-1fe11e6acb14" providerId="ADAL" clId="{0DEF61E0-9B94-4F73-BF49-E1F6036FE9B2}" dt="2024-03-29T21:36:40.688" v="1149" actId="478"/>
          <ac:spMkLst>
            <pc:docMk/>
            <pc:sldMk cId="2730553850" sldId="261"/>
            <ac:spMk id="44" creationId="{9ABB5AD6-CDF4-90F7-D031-C06CA2B78E5E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45" creationId="{E10A65E2-CDB0-6FFA-3388-B5D519668B7C}"/>
          </ac:spMkLst>
        </pc:spChg>
        <pc:spChg chg="del mod">
          <ac:chgData name="Massey, Blake H" userId="1216071c-74eb-431e-bcbb-1fe11e6acb14" providerId="ADAL" clId="{0DEF61E0-9B94-4F73-BF49-E1F6036FE9B2}" dt="2024-03-29T21:15:03.478" v="765" actId="478"/>
          <ac:spMkLst>
            <pc:docMk/>
            <pc:sldMk cId="2730553850" sldId="261"/>
            <ac:spMk id="47" creationId="{2118B05A-7964-375B-3A12-9C00C556A5DA}"/>
          </ac:spMkLst>
        </pc:spChg>
        <pc:spChg chg="del mod">
          <ac:chgData name="Massey, Blake H" userId="1216071c-74eb-431e-bcbb-1fe11e6acb14" providerId="ADAL" clId="{0DEF61E0-9B94-4F73-BF49-E1F6036FE9B2}" dt="2024-03-29T21:12:54.084" v="746" actId="478"/>
          <ac:spMkLst>
            <pc:docMk/>
            <pc:sldMk cId="2730553850" sldId="261"/>
            <ac:spMk id="48" creationId="{C7678E9F-89CB-C1A1-69DB-EFEDAFD55EAA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5" creationId="{73A35280-927E-130D-510B-62EC7B37D744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6" creationId="{52B040F8-D70B-EA98-9DFD-330E91A539FA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7" creationId="{D41BE97E-798E-AB3D-A375-7E77E3258CC1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8" creationId="{0B3771BF-54C6-F688-A42C-36C117E9D7D1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0" creationId="{2F16BE41-977E-89C8-E289-6ECADFB502F3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1" creationId="{F8339712-6E32-8D42-5948-54FC8BCC877E}"/>
          </ac:spMkLst>
        </pc:spChg>
        <pc:spChg chg="del">
          <ac:chgData name="Massey, Blake H" userId="1216071c-74eb-431e-bcbb-1fe11e6acb14" providerId="ADAL" clId="{0DEF61E0-9B94-4F73-BF49-E1F6036FE9B2}" dt="2024-03-29T20:44:30.799" v="399" actId="478"/>
          <ac:spMkLst>
            <pc:docMk/>
            <pc:sldMk cId="2730553850" sldId="261"/>
            <ac:spMk id="62" creationId="{40B3F6D7-0C7D-D56D-0BF6-260E2058C78E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5" creationId="{3148E915-B421-5ECB-94B6-547281E333DC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8" creationId="{F36273C8-0697-6513-67CB-4A6B28C69B84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9" creationId="{29F62814-CFC8-39D0-B9F0-57EE71C7ACFF}"/>
          </ac:spMkLst>
        </pc:spChg>
        <pc:spChg chg="del mod">
          <ac:chgData name="Massey, Blake H" userId="1216071c-74eb-431e-bcbb-1fe11e6acb14" providerId="ADAL" clId="{0DEF61E0-9B94-4F73-BF49-E1F6036FE9B2}" dt="2024-03-29T21:16:37.617" v="818" actId="478"/>
          <ac:spMkLst>
            <pc:docMk/>
            <pc:sldMk cId="2730553850" sldId="261"/>
            <ac:spMk id="73" creationId="{0940A01A-48C3-23A6-4A3E-8664FBD380DA}"/>
          </ac:spMkLst>
        </pc:spChg>
        <pc:spChg chg="del">
          <ac:chgData name="Massey, Blake H" userId="1216071c-74eb-431e-bcbb-1fe11e6acb14" providerId="ADAL" clId="{0DEF61E0-9B94-4F73-BF49-E1F6036FE9B2}" dt="2024-03-29T20:44:30.799" v="399" actId="478"/>
          <ac:spMkLst>
            <pc:docMk/>
            <pc:sldMk cId="2730553850" sldId="261"/>
            <ac:spMk id="79" creationId="{7B327A67-1920-C96D-5470-CA25145D55FF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87" creationId="{8E6518E3-6D44-641D-F481-9D840EBDA17D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90" creationId="{22E8FC40-F874-3C99-B3D5-52B8F5B21C72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91" creationId="{68F7EE3E-CC39-16A7-0B46-19FD02153112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92" creationId="{D3950819-0500-0A97-A6A3-CB8003029865}"/>
          </ac:spMkLst>
        </pc:spChg>
        <pc:spChg chg="del">
          <ac:chgData name="Massey, Blake H" userId="1216071c-74eb-431e-bcbb-1fe11e6acb14" providerId="ADAL" clId="{0DEF61E0-9B94-4F73-BF49-E1F6036FE9B2}" dt="2024-03-29T20:44:30.799" v="399" actId="478"/>
          <ac:spMkLst>
            <pc:docMk/>
            <pc:sldMk cId="2730553850" sldId="261"/>
            <ac:spMk id="95" creationId="{203F77B1-C39E-8623-2DB8-CF3F444BC83B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97" creationId="{6F69F4FD-0E4D-F8C9-FE4B-7CF4329E7E6C}"/>
          </ac:spMkLst>
        </pc:spChg>
        <pc:spChg chg="del mod">
          <ac:chgData name="Massey, Blake H" userId="1216071c-74eb-431e-bcbb-1fe11e6acb14" providerId="ADAL" clId="{0DEF61E0-9B94-4F73-BF49-E1F6036FE9B2}" dt="2024-03-29T21:15:03.478" v="765" actId="478"/>
          <ac:spMkLst>
            <pc:docMk/>
            <pc:sldMk cId="2730553850" sldId="261"/>
            <ac:spMk id="98" creationId="{EC4D91F2-D68E-465C-B52A-8C5104B03C7A}"/>
          </ac:spMkLst>
        </pc:spChg>
        <pc:spChg chg="del mod">
          <ac:chgData name="Massey, Blake H" userId="1216071c-74eb-431e-bcbb-1fe11e6acb14" providerId="ADAL" clId="{0DEF61E0-9B94-4F73-BF49-E1F6036FE9B2}" dt="2024-03-29T21:11:41.240" v="727" actId="478"/>
          <ac:spMkLst>
            <pc:docMk/>
            <pc:sldMk cId="2730553850" sldId="261"/>
            <ac:spMk id="99" creationId="{80B836AB-3111-E8A7-0581-EA9AFE00126D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18" creationId="{F0209ED7-4EFB-0910-2D20-27462ADA153A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31" creationId="{205CABCF-3B9D-6597-5E48-075C1AFF9029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32" creationId="{01785EAE-02F5-FD77-7E17-D1045A6120D1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39" creationId="{60202E7F-B67F-F78A-7B77-5C795357F709}"/>
          </ac:spMkLst>
        </pc:spChg>
        <pc:spChg chg="add del mod">
          <ac:chgData name="Massey, Blake H" userId="1216071c-74eb-431e-bcbb-1fe11e6acb14" providerId="ADAL" clId="{0DEF61E0-9B94-4F73-BF49-E1F6036FE9B2}" dt="2024-03-29T21:56:29.861" v="1348" actId="478"/>
          <ac:spMkLst>
            <pc:docMk/>
            <pc:sldMk cId="2730553850" sldId="261"/>
            <ac:spMk id="173" creationId="{77C35791-590D-6F5D-F002-20128E0A9203}"/>
          </ac:spMkLst>
        </pc:spChg>
        <pc:spChg chg="add mod ord">
          <ac:chgData name="Massey, Blake H" userId="1216071c-74eb-431e-bcbb-1fe11e6acb14" providerId="ADAL" clId="{0DEF61E0-9B94-4F73-BF49-E1F6036FE9B2}" dt="2024-03-29T22:06:57.188" v="1374" actId="164"/>
          <ac:spMkLst>
            <pc:docMk/>
            <pc:sldMk cId="2730553850" sldId="261"/>
            <ac:spMk id="176" creationId="{AA1B9E5A-C174-27D9-BAF3-648FC186826A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81" creationId="{187254F9-8F3C-29FF-5909-0774B82381C1}"/>
          </ac:spMkLst>
        </pc:spChg>
        <pc:spChg chg="add mod">
          <ac:chgData name="Massey, Blake H" userId="1216071c-74eb-431e-bcbb-1fe11e6acb14" providerId="ADAL" clId="{0DEF61E0-9B94-4F73-BF49-E1F6036FE9B2}" dt="2024-03-29T22:15:03.977" v="1446" actId="1076"/>
          <ac:spMkLst>
            <pc:docMk/>
            <pc:sldMk cId="2730553850" sldId="261"/>
            <ac:spMk id="183" creationId="{75152E8C-2A10-2FE9-A819-68477CDD9C95}"/>
          </ac:spMkLst>
        </pc:spChg>
        <pc:grpChg chg="add mod">
          <ac:chgData name="Massey, Blake H" userId="1216071c-74eb-431e-bcbb-1fe11e6acb14" providerId="ADAL" clId="{0DEF61E0-9B94-4F73-BF49-E1F6036FE9B2}" dt="2024-03-29T22:13:40.030" v="1435" actId="1035"/>
          <ac:grpSpMkLst>
            <pc:docMk/>
            <pc:sldMk cId="2730553850" sldId="261"/>
            <ac:grpSpMk id="2" creationId="{CC289050-1570-A4EF-B98F-E76240B0CC61}"/>
          </ac:grpSpMkLst>
        </pc:grpChg>
        <pc:grpChg chg="add mod">
          <ac:chgData name="Massey, Blake H" userId="1216071c-74eb-431e-bcbb-1fe11e6acb14" providerId="ADAL" clId="{0DEF61E0-9B94-4F73-BF49-E1F6036FE9B2}" dt="2024-03-29T22:13:40.030" v="1435" actId="1035"/>
          <ac:grpSpMkLst>
            <pc:docMk/>
            <pc:sldMk cId="2730553850" sldId="261"/>
            <ac:grpSpMk id="180" creationId="{9B270FB9-EC84-AF19-1905-307659569820}"/>
          </ac:grpSpMkLst>
        </pc:grpChg>
        <pc:picChg chg="add mod">
          <ac:chgData name="Massey, Blake H" userId="1216071c-74eb-431e-bcbb-1fe11e6acb14" providerId="ADAL" clId="{0DEF61E0-9B94-4F73-BF49-E1F6036FE9B2}" dt="2024-03-29T22:14:43.617" v="1441" actId="1076"/>
          <ac:picMkLst>
            <pc:docMk/>
            <pc:sldMk cId="2730553850" sldId="261"/>
            <ac:picMk id="10" creationId="{3BD04996-A010-488C-36D0-22EF6DA7BD9B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6" creationId="{878E814A-E8AE-3B7A-9099-3FC3884DD6C1}"/>
          </ac:picMkLst>
        </pc:picChg>
        <pc:picChg chg="add mod">
          <ac:chgData name="Massey, Blake H" userId="1216071c-74eb-431e-bcbb-1fe11e6acb14" providerId="ADAL" clId="{0DEF61E0-9B94-4F73-BF49-E1F6036FE9B2}" dt="2024-03-29T21:48:06.668" v="1316" actId="164"/>
          <ac:picMkLst>
            <pc:docMk/>
            <pc:sldMk cId="2730553850" sldId="261"/>
            <ac:picMk id="23" creationId="{CAF9D026-04AC-9C96-813E-AB8EC39E2EFF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24" creationId="{B67FE64A-324E-05EA-58D4-7C925332E04F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25" creationId="{27751067-ED23-6063-B12A-517C7A8C4378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26" creationId="{A8C40695-86F8-BF25-600B-227001E1591F}"/>
          </ac:picMkLst>
        </pc:picChg>
        <pc:picChg chg="del mod">
          <ac:chgData name="Massey, Blake H" userId="1216071c-74eb-431e-bcbb-1fe11e6acb14" providerId="ADAL" clId="{0DEF61E0-9B94-4F73-BF49-E1F6036FE9B2}" dt="2024-03-29T21:23:35.856" v="892" actId="478"/>
          <ac:picMkLst>
            <pc:docMk/>
            <pc:sldMk cId="2730553850" sldId="261"/>
            <ac:picMk id="29" creationId="{58C4F8C9-2A07-1C51-3CC1-4B29B8713EDD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41" creationId="{9CEA991B-3E8B-5133-84E2-24611612587E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49" creationId="{46A1D06F-ACEE-F836-0833-9E83CD9E4816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51" creationId="{41EF9C00-E6FC-45B8-4759-1B655A5F15A9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52" creationId="{21C70283-550B-5D7E-DEF9-4F5489AFC1C4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53" creationId="{5C037FA1-07FA-55C0-E0DB-D857201A864F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54" creationId="{21C41065-1747-47F2-2413-9E699E03769E}"/>
          </ac:picMkLst>
        </pc:picChg>
        <pc:picChg chg="del mod">
          <ac:chgData name="Massey, Blake H" userId="1216071c-74eb-431e-bcbb-1fe11e6acb14" providerId="ADAL" clId="{0DEF61E0-9B94-4F73-BF49-E1F6036FE9B2}" dt="2024-03-29T21:35:20.010" v="1123" actId="478"/>
          <ac:picMkLst>
            <pc:docMk/>
            <pc:sldMk cId="2730553850" sldId="261"/>
            <ac:picMk id="59" creationId="{4D2838EB-9998-478B-CBBF-90F65F5074DB}"/>
          </ac:picMkLst>
        </pc:picChg>
        <pc:picChg chg="del">
          <ac:chgData name="Massey, Blake H" userId="1216071c-74eb-431e-bcbb-1fe11e6acb14" providerId="ADAL" clId="{0DEF61E0-9B94-4F73-BF49-E1F6036FE9B2}" dt="2024-03-29T21:37:39.449" v="1183" actId="478"/>
          <ac:picMkLst>
            <pc:docMk/>
            <pc:sldMk cId="2730553850" sldId="261"/>
            <ac:picMk id="63" creationId="{8E0DFF60-B81B-9969-396E-D55198E0F03C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64" creationId="{2ADB87F8-7D2F-B2EE-97E4-AE53D59FCB8D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66" creationId="{2E362A31-4605-EFAE-2CCE-ECB1B8F1454A}"/>
          </ac:picMkLst>
        </pc:picChg>
        <pc:picChg chg="del mod">
          <ac:chgData name="Massey, Blake H" userId="1216071c-74eb-431e-bcbb-1fe11e6acb14" providerId="ADAL" clId="{0DEF61E0-9B94-4F73-BF49-E1F6036FE9B2}" dt="2024-03-29T20:57:15.515" v="504" actId="478"/>
          <ac:picMkLst>
            <pc:docMk/>
            <pc:sldMk cId="2730553850" sldId="261"/>
            <ac:picMk id="67" creationId="{3336B505-1235-5A3F-6442-C4913BB4CB31}"/>
          </ac:picMkLst>
        </pc:picChg>
        <pc:picChg chg="del mod">
          <ac:chgData name="Massey, Blake H" userId="1216071c-74eb-431e-bcbb-1fe11e6acb14" providerId="ADAL" clId="{0DEF61E0-9B94-4F73-BF49-E1F6036FE9B2}" dt="2024-03-29T21:17:05.971" v="828" actId="478"/>
          <ac:picMkLst>
            <pc:docMk/>
            <pc:sldMk cId="2730553850" sldId="261"/>
            <ac:picMk id="70" creationId="{5256A853-EF62-DEB4-E75F-A1E2648F72FD}"/>
          </ac:picMkLst>
        </pc:picChg>
        <pc:picChg chg="del mod">
          <ac:chgData name="Massey, Blake H" userId="1216071c-74eb-431e-bcbb-1fe11e6acb14" providerId="ADAL" clId="{0DEF61E0-9B94-4F73-BF49-E1F6036FE9B2}" dt="2024-03-29T21:35:15.226" v="1122" actId="478"/>
          <ac:picMkLst>
            <pc:docMk/>
            <pc:sldMk cId="2730553850" sldId="261"/>
            <ac:picMk id="71" creationId="{6E84A5BF-13AD-3CE8-C55C-C44052ADFF61}"/>
          </ac:picMkLst>
        </pc:picChg>
        <pc:picChg chg="del mod">
          <ac:chgData name="Massey, Blake H" userId="1216071c-74eb-431e-bcbb-1fe11e6acb14" providerId="ADAL" clId="{0DEF61E0-9B94-4F73-BF49-E1F6036FE9B2}" dt="2024-03-29T21:35:06.617" v="1120" actId="478"/>
          <ac:picMkLst>
            <pc:docMk/>
            <pc:sldMk cId="2730553850" sldId="261"/>
            <ac:picMk id="72" creationId="{E8B9D5C9-4317-F8F5-98F5-104A97682DCC}"/>
          </ac:picMkLst>
        </pc:picChg>
        <pc:picChg chg="mod">
          <ac:chgData name="Massey, Blake H" userId="1216071c-74eb-431e-bcbb-1fe11e6acb14" providerId="ADAL" clId="{0DEF61E0-9B94-4F73-BF49-E1F6036FE9B2}" dt="2024-03-29T22:14:36.944" v="1438" actId="1076"/>
          <ac:picMkLst>
            <pc:docMk/>
            <pc:sldMk cId="2730553850" sldId="261"/>
            <ac:picMk id="74" creationId="{F2587F85-E693-46F0-CE8F-75AC56FFF398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77" creationId="{7A351582-2D1C-9F59-A646-0BE4BEEA9988}"/>
          </ac:picMkLst>
        </pc:picChg>
        <pc:picChg chg="del">
          <ac:chgData name="Massey, Blake H" userId="1216071c-74eb-431e-bcbb-1fe11e6acb14" providerId="ADAL" clId="{0DEF61E0-9B94-4F73-BF49-E1F6036FE9B2}" dt="2024-03-29T20:44:26.796" v="398" actId="478"/>
          <ac:picMkLst>
            <pc:docMk/>
            <pc:sldMk cId="2730553850" sldId="261"/>
            <ac:picMk id="78" creationId="{AF68D023-B6EB-568E-32DF-2C9A9973F770}"/>
          </ac:picMkLst>
        </pc:picChg>
        <pc:picChg chg="del">
          <ac:chgData name="Massey, Blake H" userId="1216071c-74eb-431e-bcbb-1fe11e6acb14" providerId="ADAL" clId="{0DEF61E0-9B94-4F73-BF49-E1F6036FE9B2}" dt="2024-03-29T20:44:30.799" v="399" actId="478"/>
          <ac:picMkLst>
            <pc:docMk/>
            <pc:sldMk cId="2730553850" sldId="261"/>
            <ac:picMk id="81" creationId="{E8978B83-91CE-7F2F-4144-53FF5613AE12}"/>
          </ac:picMkLst>
        </pc:picChg>
        <pc:picChg chg="del mod">
          <ac:chgData name="Massey, Blake H" userId="1216071c-74eb-431e-bcbb-1fe11e6acb14" providerId="ADAL" clId="{0DEF61E0-9B94-4F73-BF49-E1F6036FE9B2}" dt="2024-03-29T21:15:29.865" v="780" actId="478"/>
          <ac:picMkLst>
            <pc:docMk/>
            <pc:sldMk cId="2730553850" sldId="261"/>
            <ac:picMk id="85" creationId="{2F54D0C2-A5FB-769E-FD07-34F3CD3B91A8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86" creationId="{8CBD3E32-BA82-232B-084D-279116BA1998}"/>
          </ac:picMkLst>
        </pc:picChg>
        <pc:picChg chg="add mod">
          <ac:chgData name="Massey, Blake H" userId="1216071c-74eb-431e-bcbb-1fe11e6acb14" providerId="ADAL" clId="{0DEF61E0-9B94-4F73-BF49-E1F6036FE9B2}" dt="2024-03-29T22:14:56.568" v="1445" actId="1076"/>
          <ac:picMkLst>
            <pc:docMk/>
            <pc:sldMk cId="2730553850" sldId="261"/>
            <ac:picMk id="123" creationId="{EA5EFAA8-E655-4EE7-085C-BDBFCBD5F146}"/>
          </ac:picMkLst>
        </pc:picChg>
        <pc:picChg chg="add 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42" creationId="{D24AD8C4-CC03-BCAA-D39A-B6C1FF87D445}"/>
          </ac:picMkLst>
        </pc:picChg>
        <pc:picChg chg="add del mod">
          <ac:chgData name="Massey, Blake H" userId="1216071c-74eb-431e-bcbb-1fe11e6acb14" providerId="ADAL" clId="{0DEF61E0-9B94-4F73-BF49-E1F6036FE9B2}" dt="2024-03-29T21:30:34.184" v="1048" actId="478"/>
          <ac:picMkLst>
            <pc:docMk/>
            <pc:sldMk cId="2730553850" sldId="261"/>
            <ac:picMk id="164" creationId="{D805EBBE-57F2-5514-6D52-C2ACC00D08BA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65" creationId="{7C732280-B67E-E95D-D357-EB6B73DF0873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66" creationId="{2342B846-FCD4-10FE-1B9B-2880E3BED6DD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69" creationId="{3A222817-A6EB-681A-E30A-54D6F243EA1A}"/>
          </ac:picMkLst>
        </pc:picChg>
        <pc:picChg chg="add del mod">
          <ac:chgData name="Massey, Blake H" userId="1216071c-74eb-431e-bcbb-1fe11e6acb14" providerId="ADAL" clId="{0DEF61E0-9B94-4F73-BF49-E1F6036FE9B2}" dt="2024-03-29T21:35:20.984" v="1124" actId="478"/>
          <ac:picMkLst>
            <pc:docMk/>
            <pc:sldMk cId="2730553850" sldId="261"/>
            <ac:picMk id="170" creationId="{D8E54499-814A-6BB3-DDFA-B86DE718A8D1}"/>
          </ac:picMkLst>
        </pc:picChg>
        <pc:picChg chg="add del mod">
          <ac:chgData name="Massey, Blake H" userId="1216071c-74eb-431e-bcbb-1fe11e6acb14" providerId="ADAL" clId="{0DEF61E0-9B94-4F73-BF49-E1F6036FE9B2}" dt="2024-03-29T22:14:38.646" v="1439" actId="478"/>
          <ac:picMkLst>
            <pc:docMk/>
            <pc:sldMk cId="2730553850" sldId="261"/>
            <ac:picMk id="171" creationId="{E0185C0A-A8DF-D313-93BA-6B95DA79E35E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72" creationId="{B1C24983-D51D-B83E-53EC-CB86D9143334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74" creationId="{02868C8C-2DF8-E4A2-B7AB-AE559CE507D6}"/>
          </ac:picMkLst>
        </pc:picChg>
        <pc:picChg chg="add mod ord">
          <ac:chgData name="Massey, Blake H" userId="1216071c-74eb-431e-bcbb-1fe11e6acb14" providerId="ADAL" clId="{0DEF61E0-9B94-4F73-BF49-E1F6036FE9B2}" dt="2024-03-29T22:06:57.188" v="1374" actId="164"/>
          <ac:picMkLst>
            <pc:docMk/>
            <pc:sldMk cId="2730553850" sldId="261"/>
            <ac:picMk id="175" creationId="{B4DAFF50-21C8-0644-8F92-80A616C3F1E8}"/>
          </ac:picMkLst>
        </pc:picChg>
        <pc:cxnChg chg="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33" creationId="{9D803F70-E6F0-9DB9-014C-9311D3C802BB}"/>
          </ac:cxnSpMkLst>
        </pc:cxnChg>
        <pc:cxnChg chg="add del mod">
          <ac:chgData name="Massey, Blake H" userId="1216071c-74eb-431e-bcbb-1fe11e6acb14" providerId="ADAL" clId="{0DEF61E0-9B94-4F73-BF49-E1F6036FE9B2}" dt="2024-03-29T21:17:46.481" v="838" actId="478"/>
          <ac:cxnSpMkLst>
            <pc:docMk/>
            <pc:sldMk cId="2730553850" sldId="261"/>
            <ac:cxnSpMk id="40" creationId="{308E77B0-EB36-3F25-BF0B-30725AE9FBC5}"/>
          </ac:cxnSpMkLst>
        </pc:cxnChg>
        <pc:cxnChg chg="del mod">
          <ac:chgData name="Massey, Blake H" userId="1216071c-74eb-431e-bcbb-1fe11e6acb14" providerId="ADAL" clId="{0DEF61E0-9B94-4F73-BF49-E1F6036FE9B2}" dt="2024-03-29T20:48:09.596" v="433" actId="478"/>
          <ac:cxnSpMkLst>
            <pc:docMk/>
            <pc:sldMk cId="2730553850" sldId="261"/>
            <ac:cxnSpMk id="46" creationId="{4A93E6C3-F674-C7D9-DCAC-2FB038E2C341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76" creationId="{9F6CB291-2D27-F794-CB4D-9A2F20BBB41F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83" creationId="{1E036DBE-F87F-05FB-1403-D57BB6F90ABD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96" creationId="{1C462A0B-0EB8-F384-E496-EA8D6A4FD96D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101" creationId="{E99DA6AC-FBB7-200B-43E5-84F9193ED14D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103" creationId="{C05BD209-B602-9B58-5F82-061079C75049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109" creationId="{CC472F0F-58A3-CC2B-BAC6-24CAE5D52181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125" creationId="{00F40E3E-D856-2F43-CB22-222BB0893DCF}"/>
          </ac:cxnSpMkLst>
        </pc:cxnChg>
      </pc:sldChg>
    </pc:docChg>
  </pc:docChgLst>
  <pc:docChgLst>
    <pc:chgData name="Massey, Blake H" userId="1216071c-74eb-431e-bcbb-1fe11e6acb14" providerId="ADAL" clId="{9B5BB111-18D0-41BF-894C-E06DD96F2754}"/>
    <pc:docChg chg="undo custSel addSld delSld modSld sldOrd">
      <pc:chgData name="Massey, Blake H" userId="1216071c-74eb-431e-bcbb-1fe11e6acb14" providerId="ADAL" clId="{9B5BB111-18D0-41BF-894C-E06DD96F2754}" dt="2024-03-29T19:55:27.192" v="4373" actId="1076"/>
      <pc:docMkLst>
        <pc:docMk/>
      </pc:docMkLst>
      <pc:sldChg chg="addSp delSp modSp mod ord setBg">
        <pc:chgData name="Massey, Blake H" userId="1216071c-74eb-431e-bcbb-1fe11e6acb14" providerId="ADAL" clId="{9B5BB111-18D0-41BF-894C-E06DD96F2754}" dt="2024-03-29T19:53:08.302" v="4363"/>
        <pc:sldMkLst>
          <pc:docMk/>
          <pc:sldMk cId="1350865184" sldId="256"/>
        </pc:sldMkLst>
        <pc:spChg chg="add mod">
          <ac:chgData name="Massey, Blake H" userId="1216071c-74eb-431e-bcbb-1fe11e6acb14" providerId="ADAL" clId="{9B5BB111-18D0-41BF-894C-E06DD96F2754}" dt="2024-03-29T19:25:50.360" v="4075" actId="20577"/>
          <ac:spMkLst>
            <pc:docMk/>
            <pc:sldMk cId="1350865184" sldId="256"/>
            <ac:spMk id="7" creationId="{CBECD7B9-E512-6C68-0909-72A1AED8A309}"/>
          </ac:spMkLst>
        </pc:spChg>
        <pc:picChg chg="add del mod">
          <ac:chgData name="Massey, Blake H" userId="1216071c-74eb-431e-bcbb-1fe11e6acb14" providerId="ADAL" clId="{9B5BB111-18D0-41BF-894C-E06DD96F2754}" dt="2024-03-29T13:50:46.648" v="1812" actId="21"/>
          <ac:picMkLst>
            <pc:docMk/>
            <pc:sldMk cId="1350865184" sldId="256"/>
            <ac:picMk id="3" creationId="{41591A11-EE56-F690-39F9-EB72306A47D6}"/>
          </ac:picMkLst>
        </pc:picChg>
        <pc:picChg chg="add del mod">
          <ac:chgData name="Massey, Blake H" userId="1216071c-74eb-431e-bcbb-1fe11e6acb14" providerId="ADAL" clId="{9B5BB111-18D0-41BF-894C-E06DD96F2754}" dt="2024-03-28T19:57:17.990" v="331" actId="21"/>
          <ac:picMkLst>
            <pc:docMk/>
            <pc:sldMk cId="1350865184" sldId="256"/>
            <ac:picMk id="3" creationId="{6ED2C889-ED4C-2193-604D-0065D3E568A2}"/>
          </ac:picMkLst>
        </pc:picChg>
        <pc:picChg chg="add del mod">
          <ac:chgData name="Massey, Blake H" userId="1216071c-74eb-431e-bcbb-1fe11e6acb14" providerId="ADAL" clId="{9B5BB111-18D0-41BF-894C-E06DD96F2754}" dt="2024-03-29T12:06:55.341" v="454" actId="21"/>
          <ac:picMkLst>
            <pc:docMk/>
            <pc:sldMk cId="1350865184" sldId="256"/>
            <ac:picMk id="5" creationId="{7FCD8362-898E-6848-C3AD-ADE74CDD9F9E}"/>
          </ac:picMkLst>
        </pc:picChg>
        <pc:picChg chg="add mod">
          <ac:chgData name="Massey, Blake H" userId="1216071c-74eb-431e-bcbb-1fe11e6acb14" providerId="ADAL" clId="{9B5BB111-18D0-41BF-894C-E06DD96F2754}" dt="2024-03-29T16:54:28.714" v="2658" actId="1076"/>
          <ac:picMkLst>
            <pc:docMk/>
            <pc:sldMk cId="1350865184" sldId="256"/>
            <ac:picMk id="6" creationId="{07E357BD-9AED-6C6D-DD3C-99FB50978A54}"/>
          </ac:picMkLst>
        </pc:picChg>
      </pc:sldChg>
      <pc:sldChg chg="addSp delSp modSp new mod ord">
        <pc:chgData name="Massey, Blake H" userId="1216071c-74eb-431e-bcbb-1fe11e6acb14" providerId="ADAL" clId="{9B5BB111-18D0-41BF-894C-E06DD96F2754}" dt="2024-03-29T19:55:27.192" v="4373" actId="1076"/>
        <pc:sldMkLst>
          <pc:docMk/>
          <pc:sldMk cId="3470814038" sldId="257"/>
        </pc:sldMkLst>
        <pc:spChg chg="del">
          <ac:chgData name="Massey, Blake H" userId="1216071c-74eb-431e-bcbb-1fe11e6acb14" providerId="ADAL" clId="{9B5BB111-18D0-41BF-894C-E06DD96F2754}" dt="2024-03-28T15:19:21.702" v="1" actId="478"/>
          <ac:spMkLst>
            <pc:docMk/>
            <pc:sldMk cId="3470814038" sldId="257"/>
            <ac:spMk id="2" creationId="{1ABB0C79-DDEB-A0B4-8B2E-A3C784A6926E}"/>
          </ac:spMkLst>
        </pc:spChg>
        <pc:spChg chg="add mod">
          <ac:chgData name="Massey, Blake H" userId="1216071c-74eb-431e-bcbb-1fe11e6acb14" providerId="ADAL" clId="{9B5BB111-18D0-41BF-894C-E06DD96F2754}" dt="2024-03-29T19:55:27.192" v="4373" actId="1076"/>
          <ac:spMkLst>
            <pc:docMk/>
            <pc:sldMk cId="3470814038" sldId="257"/>
            <ac:spMk id="2" creationId="{C6D7EDB4-FD3B-3F21-C1E5-4E7C1CAD358F}"/>
          </ac:spMkLst>
        </pc:spChg>
        <pc:spChg chg="del">
          <ac:chgData name="Massey, Blake H" userId="1216071c-74eb-431e-bcbb-1fe11e6acb14" providerId="ADAL" clId="{9B5BB111-18D0-41BF-894C-E06DD96F2754}" dt="2024-03-28T15:19:22.773" v="2" actId="478"/>
          <ac:spMkLst>
            <pc:docMk/>
            <pc:sldMk cId="3470814038" sldId="257"/>
            <ac:spMk id="3" creationId="{431BCEF1-12DB-EC84-D148-9CF78D4ED7A8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5" creationId="{9C784F2B-BD30-B7CF-FD14-098812CE82B1}"/>
          </ac:spMkLst>
        </pc:spChg>
        <pc:spChg chg="add mod">
          <ac:chgData name="Massey, Blake H" userId="1216071c-74eb-431e-bcbb-1fe11e6acb14" providerId="ADAL" clId="{9B5BB111-18D0-41BF-894C-E06DD96F2754}" dt="2024-03-29T19:50:24.397" v="4315" actId="1076"/>
          <ac:spMkLst>
            <pc:docMk/>
            <pc:sldMk cId="3470814038" sldId="257"/>
            <ac:spMk id="6" creationId="{C0ED4C0B-29A1-FEBD-C7B3-A27EAD704DBB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7" creationId="{158518F8-6554-DA3F-DA70-892F60A9FDEF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8" creationId="{D78234E5-DBCC-C80C-6C75-758B044206BE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9" creationId="{CA81148F-B85C-8ECF-C9FB-83B25E18184B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10" creationId="{96F2D7BC-23E3-0FEA-6A3F-B5FC7F8A566E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11" creationId="{A9F513F6-0E22-486E-55ED-5DBFAB1BD5B7}"/>
          </ac:spMkLst>
        </pc:spChg>
        <pc:spChg chg="add mod">
          <ac:chgData name="Massey, Blake H" userId="1216071c-74eb-431e-bcbb-1fe11e6acb14" providerId="ADAL" clId="{9B5BB111-18D0-41BF-894C-E06DD96F2754}" dt="2024-03-29T19:55:07.045" v="4370" actId="14100"/>
          <ac:spMkLst>
            <pc:docMk/>
            <pc:sldMk cId="3470814038" sldId="257"/>
            <ac:spMk id="12" creationId="{7345C7FD-DE64-B7D8-19DA-F0F64EDB72EC}"/>
          </ac:spMkLst>
        </pc:spChg>
        <pc:spChg chg="add del mod">
          <ac:chgData name="Massey, Blake H" userId="1216071c-74eb-431e-bcbb-1fe11e6acb14" providerId="ADAL" clId="{9B5BB111-18D0-41BF-894C-E06DD96F2754}" dt="2024-03-29T19:55:15.790" v="4372" actId="478"/>
          <ac:spMkLst>
            <pc:docMk/>
            <pc:sldMk cId="3470814038" sldId="257"/>
            <ac:spMk id="13" creationId="{9D4A4567-AB37-DC14-F0FA-4F4FE83411BF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14" creationId="{B2B3B874-005B-DD6C-B55B-D7CF6EF149A4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15" creationId="{536CCEF9-2FEF-B8C1-1FBA-82D5F4801B80}"/>
          </ac:spMkLst>
        </pc:spChg>
        <pc:spChg chg="add del mod">
          <ac:chgData name="Massey, Blake H" userId="1216071c-74eb-431e-bcbb-1fe11e6acb14" providerId="ADAL" clId="{9B5BB111-18D0-41BF-894C-E06DD96F2754}" dt="2024-03-29T17:59:50.728" v="2995" actId="478"/>
          <ac:spMkLst>
            <pc:docMk/>
            <pc:sldMk cId="3470814038" sldId="257"/>
            <ac:spMk id="16" creationId="{9668263D-F3EE-7F84-C77E-F257D56DFD37}"/>
          </ac:spMkLst>
        </pc:spChg>
        <pc:spChg chg="add del mod">
          <ac:chgData name="Massey, Blake H" userId="1216071c-74eb-431e-bcbb-1fe11e6acb14" providerId="ADAL" clId="{9B5BB111-18D0-41BF-894C-E06DD96F2754}" dt="2024-03-29T14:46:06.217" v="2076" actId="478"/>
          <ac:spMkLst>
            <pc:docMk/>
            <pc:sldMk cId="3470814038" sldId="257"/>
            <ac:spMk id="17" creationId="{D2C70E2C-EE35-B926-E7FC-9EC51C15260B}"/>
          </ac:spMkLst>
        </pc:spChg>
        <pc:spChg chg="add del mod">
          <ac:chgData name="Massey, Blake H" userId="1216071c-74eb-431e-bcbb-1fe11e6acb14" providerId="ADAL" clId="{9B5BB111-18D0-41BF-894C-E06DD96F2754}" dt="2024-03-28T15:50:49.405" v="175" actId="478"/>
          <ac:spMkLst>
            <pc:docMk/>
            <pc:sldMk cId="3470814038" sldId="257"/>
            <ac:spMk id="18" creationId="{23E55113-08ED-F5F1-34C2-220FD371C7AE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19" creationId="{9E8D9B5A-1FDA-32FE-B440-5A8D96DB3C8C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20" creationId="{A042BE74-B314-9947-D83F-A21EA3E2F1D2}"/>
          </ac:spMkLst>
        </pc:spChg>
        <pc:spChg chg="add del mod">
          <ac:chgData name="Massey, Blake H" userId="1216071c-74eb-431e-bcbb-1fe11e6acb14" providerId="ADAL" clId="{9B5BB111-18D0-41BF-894C-E06DD96F2754}" dt="2024-03-28T15:56:26.804" v="275" actId="478"/>
          <ac:spMkLst>
            <pc:docMk/>
            <pc:sldMk cId="3470814038" sldId="257"/>
            <ac:spMk id="21" creationId="{0E641143-81B7-6F66-690C-969D63A0BE80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22" creationId="{0194F109-1239-8F25-9C57-81D816AB803E}"/>
          </ac:spMkLst>
        </pc:spChg>
        <pc:spChg chg="add del mod">
          <ac:chgData name="Massey, Blake H" userId="1216071c-74eb-431e-bcbb-1fe11e6acb14" providerId="ADAL" clId="{9B5BB111-18D0-41BF-894C-E06DD96F2754}" dt="2024-03-29T17:57:28.753" v="2967" actId="478"/>
          <ac:spMkLst>
            <pc:docMk/>
            <pc:sldMk cId="3470814038" sldId="257"/>
            <ac:spMk id="23" creationId="{C97D918B-3372-86F7-310D-2FAD18309CFA}"/>
          </ac:spMkLst>
        </pc:spChg>
        <pc:spChg chg="add mod or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0" creationId="{2F5831CF-A934-61AF-2C90-1671582D4EED}"/>
          </ac:spMkLst>
        </pc:spChg>
        <pc:spChg chg="add mod or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1" creationId="{360D0355-1AFA-65A8-6AE7-03959C98E877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4" creationId="{5CCF5D9D-B421-F7BC-9B06-59D11E3814A9}"/>
          </ac:spMkLst>
        </pc:spChg>
        <pc:spChg chg="add del mod">
          <ac:chgData name="Massey, Blake H" userId="1216071c-74eb-431e-bcbb-1fe11e6acb14" providerId="ADAL" clId="{9B5BB111-18D0-41BF-894C-E06DD96F2754}" dt="2024-03-29T12:08:34.843" v="489" actId="478"/>
          <ac:spMkLst>
            <pc:docMk/>
            <pc:sldMk cId="3470814038" sldId="257"/>
            <ac:spMk id="35" creationId="{692250C5-839C-4281-0649-405761BC2907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5" creationId="{735AA4E5-285C-8234-2C4A-31D0880265D4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6" creationId="{03F0A668-45A1-B389-1247-015A5CE1A589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7" creationId="{A8E7AFD9-CBB1-EF31-F3C0-0BF1A22593C5}"/>
          </ac:spMkLst>
        </pc:spChg>
        <pc:spChg chg="add del mod">
          <ac:chgData name="Massey, Blake H" userId="1216071c-74eb-431e-bcbb-1fe11e6acb14" providerId="ADAL" clId="{9B5BB111-18D0-41BF-894C-E06DD96F2754}" dt="2024-03-29T12:08:24.013" v="485"/>
          <ac:spMkLst>
            <pc:docMk/>
            <pc:sldMk cId="3470814038" sldId="257"/>
            <ac:spMk id="37" creationId="{E3765D3B-32BA-0A35-33FB-870A8FBC776E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3" creationId="{AE4D0B4E-D804-DF50-C155-930F465ACADD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4" creationId="{9ABB5AD6-CDF4-90F7-D031-C06CA2B78E5E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5" creationId="{E10A65E2-CDB0-6FFA-3388-B5D519668B7C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7" creationId="{2118B05A-7964-375B-3A12-9C00C556A5DA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8" creationId="{C7678E9F-89CB-C1A1-69DB-EFEDAFD55EAA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50" creationId="{BC66ABE0-6398-AD5E-510A-7674AA67220E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55" creationId="{73A35280-927E-130D-510B-62EC7B37D744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56" creationId="{52B040F8-D70B-EA98-9DFD-330E91A539FA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57" creationId="{D41BE97E-798E-AB3D-A375-7E77E3258CC1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58" creationId="{0B3771BF-54C6-F688-A42C-36C117E9D7D1}"/>
          </ac:spMkLst>
        </pc:spChg>
        <pc:spChg chg="add del mod">
          <ac:chgData name="Massey, Blake H" userId="1216071c-74eb-431e-bcbb-1fe11e6acb14" providerId="ADAL" clId="{9B5BB111-18D0-41BF-894C-E06DD96F2754}" dt="2024-03-29T12:28:34.748" v="1208"/>
          <ac:spMkLst>
            <pc:docMk/>
            <pc:sldMk cId="3470814038" sldId="257"/>
            <ac:spMk id="59" creationId="{C719DFDA-FEA0-E0C5-FB7E-BA3DB24F6EC6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60" creationId="{2F16BE41-977E-89C8-E289-6ECADFB502F3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1" creationId="{F8339712-6E32-8D42-5948-54FC8BCC877E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2" creationId="{40B3F6D7-0C7D-D56D-0BF6-260E2058C78E}"/>
          </ac:spMkLst>
        </pc:spChg>
        <pc:spChg chg="add del mod">
          <ac:chgData name="Massey, Blake H" userId="1216071c-74eb-431e-bcbb-1fe11e6acb14" providerId="ADAL" clId="{9B5BB111-18D0-41BF-894C-E06DD96F2754}" dt="2024-03-29T17:57:55.575" v="2975" actId="478"/>
          <ac:spMkLst>
            <pc:docMk/>
            <pc:sldMk cId="3470814038" sldId="257"/>
            <ac:spMk id="63" creationId="{C55B6ECC-0F72-2141-C5D8-7F9D61195D90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5" creationId="{3148E915-B421-5ECB-94B6-547281E333DC}"/>
          </ac:spMkLst>
        </pc:spChg>
        <pc:spChg chg="add del mod">
          <ac:chgData name="Massey, Blake H" userId="1216071c-74eb-431e-bcbb-1fe11e6acb14" providerId="ADAL" clId="{9B5BB111-18D0-41BF-894C-E06DD96F2754}" dt="2024-03-29T18:00:18.309" v="3003" actId="478"/>
          <ac:spMkLst>
            <pc:docMk/>
            <pc:sldMk cId="3470814038" sldId="257"/>
            <ac:spMk id="67" creationId="{19F1A112-FF89-A8B9-4605-349DC8842EE9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8" creationId="{F36273C8-0697-6513-67CB-4A6B28C69B84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9" creationId="{29F62814-CFC8-39D0-B9F0-57EE71C7ACFF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73" creationId="{0940A01A-48C3-23A6-4A3E-8664FBD380DA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87" creationId="{8E6518E3-6D44-641D-F481-9D840EBDA17D}"/>
          </ac:spMkLst>
        </pc:spChg>
        <pc:spChg chg="add mod or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88" creationId="{33F46B86-7DA8-5FB3-3F32-7217833A2CE3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0" creationId="{22E8FC40-F874-3C99-B3D5-52B8F5B21C72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1" creationId="{68F7EE3E-CC39-16A7-0B46-19FD02153112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2" creationId="{D3950819-0500-0A97-A6A3-CB8003029865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5" creationId="{203F77B1-C39E-8623-2DB8-CF3F444BC83B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96" creationId="{BBA06137-7EF6-D968-011F-FA8F950BB8BC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97" creationId="{6F69F4FD-0E4D-F8C9-FE4B-7CF4329E7E6C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8" creationId="{EC4D91F2-D68E-465C-B52A-8C5104B03C7A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9" creationId="{80B836AB-3111-E8A7-0581-EA9AFE00126D}"/>
          </ac:spMkLst>
        </pc:spChg>
        <pc:picChg chg="add del mod">
          <ac:chgData name="Massey, Blake H" userId="1216071c-74eb-431e-bcbb-1fe11e6acb14" providerId="ADAL" clId="{9B5BB111-18D0-41BF-894C-E06DD96F2754}" dt="2024-03-28T19:58:01.328" v="335"/>
          <ac:picMkLst>
            <pc:docMk/>
            <pc:sldMk cId="3470814038" sldId="257"/>
            <ac:picMk id="2" creationId="{5C355C61-C8AD-6F4D-08AC-5A13F2DB85D3}"/>
          </ac:picMkLst>
        </pc:picChg>
        <pc:picChg chg="add del mod">
          <ac:chgData name="Massey, Blake H" userId="1216071c-74eb-431e-bcbb-1fe11e6acb14" providerId="ADAL" clId="{9B5BB111-18D0-41BF-894C-E06DD96F2754}" dt="2024-03-29T13:33:16.548" v="1806" actId="478"/>
          <ac:picMkLst>
            <pc:docMk/>
            <pc:sldMk cId="3470814038" sldId="257"/>
            <ac:picMk id="2" creationId="{6034E956-8825-ECF1-7520-FE9C0973B769}"/>
          </ac:picMkLst>
        </pc:picChg>
        <pc:picChg chg="add del mod">
          <ac:chgData name="Massey, Blake H" userId="1216071c-74eb-431e-bcbb-1fe11e6acb14" providerId="ADAL" clId="{9B5BB111-18D0-41BF-894C-E06DD96F2754}" dt="2024-03-29T18:30:52.783" v="3096" actId="478"/>
          <ac:picMkLst>
            <pc:docMk/>
            <pc:sldMk cId="3470814038" sldId="257"/>
            <ac:picMk id="3" creationId="{5A02C03E-56AF-C060-C13B-2754CAD11833}"/>
          </ac:picMkLst>
        </pc:picChg>
        <pc:picChg chg="add del">
          <ac:chgData name="Massey, Blake H" userId="1216071c-74eb-431e-bcbb-1fe11e6acb14" providerId="ADAL" clId="{9B5BB111-18D0-41BF-894C-E06DD96F2754}" dt="2024-03-28T19:57:48.107" v="333" actId="21"/>
          <ac:picMkLst>
            <pc:docMk/>
            <pc:sldMk cId="3470814038" sldId="257"/>
            <ac:picMk id="4" creationId="{831A388D-DA52-C9E4-91F6-ADE6083448F2}"/>
          </ac:picMkLst>
        </pc:picChg>
        <pc:picChg chg="add del mod">
          <ac:chgData name="Massey, Blake H" userId="1216071c-74eb-431e-bcbb-1fe11e6acb14" providerId="ADAL" clId="{9B5BB111-18D0-41BF-894C-E06DD96F2754}" dt="2024-03-29T18:33:23.770" v="3136" actId="478"/>
          <ac:picMkLst>
            <pc:docMk/>
            <pc:sldMk cId="3470814038" sldId="257"/>
            <ac:picMk id="4" creationId="{F850B2B3-4D68-E8CF-F198-D64D348C3BF9}"/>
          </ac:picMkLst>
        </pc:picChg>
        <pc:picChg chg="add del mod">
          <ac:chgData name="Massey, Blake H" userId="1216071c-74eb-431e-bcbb-1fe11e6acb14" providerId="ADAL" clId="{9B5BB111-18D0-41BF-894C-E06DD96F2754}" dt="2024-03-29T18:30:49.022" v="3095" actId="478"/>
          <ac:picMkLst>
            <pc:docMk/>
            <pc:sldMk cId="3470814038" sldId="257"/>
            <ac:picMk id="16" creationId="{4303D5BF-9DE6-D94D-EB94-332A947D25A0}"/>
          </ac:picMkLst>
        </pc:picChg>
        <pc:picChg chg="add del mod">
          <ac:chgData name="Massey, Blake H" userId="1216071c-74eb-431e-bcbb-1fe11e6acb14" providerId="ADAL" clId="{9B5BB111-18D0-41BF-894C-E06DD96F2754}" dt="2024-03-29T18:32:48.321" v="3119" actId="478"/>
          <ac:picMkLst>
            <pc:docMk/>
            <pc:sldMk cId="3470814038" sldId="257"/>
            <ac:picMk id="18" creationId="{09DD1328-3B3C-324F-9A39-B6337025C38E}"/>
          </ac:picMkLst>
        </pc:picChg>
        <pc:picChg chg="add del mod">
          <ac:chgData name="Massey, Blake H" userId="1216071c-74eb-431e-bcbb-1fe11e6acb14" providerId="ADAL" clId="{9B5BB111-18D0-41BF-894C-E06DD96F2754}" dt="2024-03-29T18:32:14.636" v="3101" actId="478"/>
          <ac:picMkLst>
            <pc:docMk/>
            <pc:sldMk cId="3470814038" sldId="257"/>
            <ac:picMk id="21" creationId="{A4CF4D41-21FC-5ADC-1712-8CF2D815E320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3" creationId="{A4C0F57B-7CA2-E249-E5FE-972D04EF8F61}"/>
          </ac:picMkLst>
        </pc:picChg>
        <pc:picChg chg="add del mod">
          <ac:chgData name="Massey, Blake H" userId="1216071c-74eb-431e-bcbb-1fe11e6acb14" providerId="ADAL" clId="{9B5BB111-18D0-41BF-894C-E06DD96F2754}" dt="2024-03-29T17:02:19.595" v="2757" actId="478"/>
          <ac:picMkLst>
            <pc:docMk/>
            <pc:sldMk cId="3470814038" sldId="257"/>
            <ac:picMk id="24" creationId="{0F42BC7C-E584-488D-D0C0-753DFE9E38F6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4" creationId="{B67FE64A-324E-05EA-58D4-7C925332E04F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5" creationId="{27751067-ED23-6063-B12A-517C7A8C4378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26" creationId="{A8C40695-86F8-BF25-600B-227001E1591F}"/>
          </ac:picMkLst>
        </pc:picChg>
        <pc:picChg chg="add del mod">
          <ac:chgData name="Massey, Blake H" userId="1216071c-74eb-431e-bcbb-1fe11e6acb14" providerId="ADAL" clId="{9B5BB111-18D0-41BF-894C-E06DD96F2754}" dt="2024-03-29T18:33:15.893" v="3129" actId="478"/>
          <ac:picMkLst>
            <pc:docMk/>
            <pc:sldMk cId="3470814038" sldId="257"/>
            <ac:picMk id="27" creationId="{6CDB89CA-7878-2A64-AAA7-A70C9BF390FC}"/>
          </ac:picMkLst>
        </pc:picChg>
        <pc:picChg chg="add del mod">
          <ac:chgData name="Massey, Blake H" userId="1216071c-74eb-431e-bcbb-1fe11e6acb14" providerId="ADAL" clId="{9B5BB111-18D0-41BF-894C-E06DD96F2754}" dt="2024-03-29T13:50:51.251" v="1815" actId="478"/>
          <ac:picMkLst>
            <pc:docMk/>
            <pc:sldMk cId="3470814038" sldId="257"/>
            <ac:picMk id="28" creationId="{05EB7689-3DCA-094A-3655-E19D5A178461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8" creationId="{B1425988-6125-18AB-0532-3A80296CEE71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9" creationId="{58C4F8C9-2A07-1C51-3CC1-4B29B8713EDD}"/>
          </ac:picMkLst>
        </pc:picChg>
        <pc:picChg chg="add del mod">
          <ac:chgData name="Massey, Blake H" userId="1216071c-74eb-431e-bcbb-1fe11e6acb14" providerId="ADAL" clId="{9B5BB111-18D0-41BF-894C-E06DD96F2754}" dt="2024-03-28T20:00:12.011" v="364" actId="478"/>
          <ac:picMkLst>
            <pc:docMk/>
            <pc:sldMk cId="3470814038" sldId="257"/>
            <ac:picMk id="30" creationId="{6A65C060-0C2A-A399-C7E3-B2DBB5A32C22}"/>
          </ac:picMkLst>
        </pc:picChg>
        <pc:picChg chg="add del mod">
          <ac:chgData name="Massey, Blake H" userId="1216071c-74eb-431e-bcbb-1fe11e6acb14" providerId="ADAL" clId="{9B5BB111-18D0-41BF-894C-E06DD96F2754}" dt="2024-03-28T19:59:59.099" v="357" actId="478"/>
          <ac:picMkLst>
            <pc:docMk/>
            <pc:sldMk cId="3470814038" sldId="257"/>
            <ac:picMk id="31" creationId="{D104CBD6-E34B-2183-C61E-BF5D96C32838}"/>
          </ac:picMkLst>
        </pc:picChg>
        <pc:picChg chg="add del mod">
          <ac:chgData name="Massey, Blake H" userId="1216071c-74eb-431e-bcbb-1fe11e6acb14" providerId="ADAL" clId="{9B5BB111-18D0-41BF-894C-E06DD96F2754}" dt="2024-03-28T19:59:54.572" v="355" actId="478"/>
          <ac:picMkLst>
            <pc:docMk/>
            <pc:sldMk cId="3470814038" sldId="257"/>
            <ac:picMk id="32" creationId="{7AC86D88-BF6F-DE45-4609-9D673872D7C7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32" creationId="{C6A09734-2F7E-3F7A-35C5-BB594D1BEDF4}"/>
          </ac:picMkLst>
        </pc:picChg>
        <pc:picChg chg="add del mod">
          <ac:chgData name="Massey, Blake H" userId="1216071c-74eb-431e-bcbb-1fe11e6acb14" providerId="ADAL" clId="{9B5BB111-18D0-41BF-894C-E06DD96F2754}" dt="2024-03-28T19:59:24.251" v="341" actId="478"/>
          <ac:picMkLst>
            <pc:docMk/>
            <pc:sldMk cId="3470814038" sldId="257"/>
            <ac:picMk id="33" creationId="{79F6FF35-3930-62B7-D8A8-DDC5445B98E0}"/>
          </ac:picMkLst>
        </pc:picChg>
        <pc:picChg chg="add del mod">
          <ac:chgData name="Massey, Blake H" userId="1216071c-74eb-431e-bcbb-1fe11e6acb14" providerId="ADAL" clId="{9B5BB111-18D0-41BF-894C-E06DD96F2754}" dt="2024-03-28T21:48:05.023" v="379" actId="478"/>
          <ac:picMkLst>
            <pc:docMk/>
            <pc:sldMk cId="3470814038" sldId="257"/>
            <ac:picMk id="34" creationId="{AEF2F127-ADA1-A3A9-169C-8E3B0C0945E8}"/>
          </ac:picMkLst>
        </pc:picChg>
        <pc:picChg chg="add del mod">
          <ac:chgData name="Massey, Blake H" userId="1216071c-74eb-431e-bcbb-1fe11e6acb14" providerId="ADAL" clId="{9B5BB111-18D0-41BF-894C-E06DD96F2754}" dt="2024-03-29T12:07:10.052" v="457" actId="478"/>
          <ac:picMkLst>
            <pc:docMk/>
            <pc:sldMk cId="3470814038" sldId="257"/>
            <ac:picMk id="36" creationId="{5E8E585C-1DF2-0297-D70E-E2403CF308B0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38" creationId="{10F11842-5BDB-90F6-18E8-CAD6EE178E57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39" creationId="{AB8DDE93-0810-F9B1-5493-C5E9F50817E6}"/>
          </ac:picMkLst>
        </pc:picChg>
        <pc:picChg chg="add del mod">
          <ac:chgData name="Massey, Blake H" userId="1216071c-74eb-431e-bcbb-1fe11e6acb14" providerId="ADAL" clId="{9B5BB111-18D0-41BF-894C-E06DD96F2754}" dt="2024-03-29T17:02:25.876" v="2761" actId="478"/>
          <ac:picMkLst>
            <pc:docMk/>
            <pc:sldMk cId="3470814038" sldId="257"/>
            <ac:picMk id="40" creationId="{097E1D91-4B8B-4C43-C537-AD00201B699B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40" creationId="{5ED2A1A3-436F-D97B-E8E3-A3C9E294F032}"/>
          </ac:picMkLst>
        </pc:picChg>
        <pc:picChg chg="add mod">
          <ac:chgData name="Massey, Blake H" userId="1216071c-74eb-431e-bcbb-1fe11e6acb14" providerId="ADAL" clId="{9B5BB111-18D0-41BF-894C-E06DD96F2754}" dt="2024-03-29T19:48:10.791" v="4311" actId="1036"/>
          <ac:picMkLst>
            <pc:docMk/>
            <pc:sldMk cId="3470814038" sldId="257"/>
            <ac:picMk id="41" creationId="{9CEA991B-3E8B-5133-84E2-24611612587E}"/>
          </ac:picMkLst>
        </pc:picChg>
        <pc:picChg chg="add del mod">
          <ac:chgData name="Massey, Blake H" userId="1216071c-74eb-431e-bcbb-1fe11e6acb14" providerId="ADAL" clId="{9B5BB111-18D0-41BF-894C-E06DD96F2754}" dt="2024-03-29T18:32:56.013" v="3122" actId="478"/>
          <ac:picMkLst>
            <pc:docMk/>
            <pc:sldMk cId="3470814038" sldId="257"/>
            <ac:picMk id="42" creationId="{6BE3C76F-CAD5-9A1F-9D1D-514286A645CA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49" creationId="{46A1D06F-ACEE-F836-0833-9E83CD9E4816}"/>
          </ac:picMkLst>
        </pc:picChg>
        <pc:picChg chg="add del mod">
          <ac:chgData name="Massey, Blake H" userId="1216071c-74eb-431e-bcbb-1fe11e6acb14" providerId="ADAL" clId="{9B5BB111-18D0-41BF-894C-E06DD96F2754}" dt="2024-03-29T12:22:00.130" v="615" actId="478"/>
          <ac:picMkLst>
            <pc:docMk/>
            <pc:sldMk cId="3470814038" sldId="257"/>
            <ac:picMk id="50" creationId="{BF321122-4DA4-2B79-0E1D-B8B706537EAF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51" creationId="{41EF9C00-E6FC-45B8-4759-1B655A5F15A9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52" creationId="{21C70283-550B-5D7E-DEF9-4F5489AFC1C4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53" creationId="{5C037FA1-07FA-55C0-E0DB-D857201A864F}"/>
          </ac:picMkLst>
        </pc:picChg>
        <pc:picChg chg="add del mod ord">
          <ac:chgData name="Massey, Blake H" userId="1216071c-74eb-431e-bcbb-1fe11e6acb14" providerId="ADAL" clId="{9B5BB111-18D0-41BF-894C-E06DD96F2754}" dt="2024-03-29T12:30:00.865" v="1342" actId="478"/>
          <ac:picMkLst>
            <pc:docMk/>
            <pc:sldMk cId="3470814038" sldId="257"/>
            <ac:picMk id="54" creationId="{2026AA77-E303-F13B-7C9B-47C8F6ABBDCD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54" creationId="{21C41065-1747-47F2-2413-9E699E03769E}"/>
          </ac:picMkLst>
        </pc:picChg>
        <pc:picChg chg="add del mod">
          <ac:chgData name="Massey, Blake H" userId="1216071c-74eb-431e-bcbb-1fe11e6acb14" providerId="ADAL" clId="{9B5BB111-18D0-41BF-894C-E06DD96F2754}" dt="2024-03-29T15:21:49.207" v="2227" actId="478"/>
          <ac:picMkLst>
            <pc:docMk/>
            <pc:sldMk cId="3470814038" sldId="257"/>
            <ac:picMk id="59" creationId="{C0256E00-8AEF-5FC3-9AC4-B6D1F01FC482}"/>
          </ac:picMkLst>
        </pc:picChg>
        <pc:picChg chg="add del mod">
          <ac:chgData name="Massey, Blake H" userId="1216071c-74eb-431e-bcbb-1fe11e6acb14" providerId="ADAL" clId="{9B5BB111-18D0-41BF-894C-E06DD96F2754}" dt="2024-03-29T12:45:08.840" v="1651" actId="478"/>
          <ac:picMkLst>
            <pc:docMk/>
            <pc:sldMk cId="3470814038" sldId="257"/>
            <ac:picMk id="62" creationId="{AC000346-D977-D6E1-692F-1D6C2084A27E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63" creationId="{8E0DFF60-B81B-9969-396E-D55198E0F03C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64" creationId="{2ADB87F8-7D2F-B2EE-97E4-AE53D59FCB8D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66" creationId="{2E362A31-4605-EFAE-2CCE-ECB1B8F1454A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67" creationId="{3336B505-1235-5A3F-6442-C4913BB4CB31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70" creationId="{5256A853-EF62-DEB4-E75F-A1E2648F72FD}"/>
          </ac:picMkLst>
        </pc:picChg>
        <pc:picChg chg="add del mod">
          <ac:chgData name="Massey, Blake H" userId="1216071c-74eb-431e-bcbb-1fe11e6acb14" providerId="ADAL" clId="{9B5BB111-18D0-41BF-894C-E06DD96F2754}" dt="2024-03-29T18:32:38.360" v="3113" actId="478"/>
          <ac:picMkLst>
            <pc:docMk/>
            <pc:sldMk cId="3470814038" sldId="257"/>
            <ac:picMk id="71" creationId="{FDFCAE0F-4198-2640-A447-10B27BBECD08}"/>
          </ac:picMkLst>
        </pc:picChg>
        <pc:picChg chg="add del mod">
          <ac:chgData name="Massey, Blake H" userId="1216071c-74eb-431e-bcbb-1fe11e6acb14" providerId="ADAL" clId="{9B5BB111-18D0-41BF-894C-E06DD96F2754}" dt="2024-03-29T15:12:17.004" v="2216" actId="478"/>
          <ac:picMkLst>
            <pc:docMk/>
            <pc:sldMk cId="3470814038" sldId="257"/>
            <ac:picMk id="72" creationId="{AA42AD08-67B2-8D56-B1BC-FBA057AA772B}"/>
          </ac:picMkLst>
        </pc:picChg>
        <pc:picChg chg="add del mod">
          <ac:chgData name="Massey, Blake H" userId="1216071c-74eb-431e-bcbb-1fe11e6acb14" providerId="ADAL" clId="{9B5BB111-18D0-41BF-894C-E06DD96F2754}" dt="2024-03-29T15:51:16.462" v="2328" actId="478"/>
          <ac:picMkLst>
            <pc:docMk/>
            <pc:sldMk cId="3470814038" sldId="257"/>
            <ac:picMk id="75" creationId="{4E4E897A-9E54-6B9B-B3A7-CAC1E1B0B85F}"/>
          </ac:picMkLst>
        </pc:picChg>
        <pc:picChg chg="add del mod">
          <ac:chgData name="Massey, Blake H" userId="1216071c-74eb-431e-bcbb-1fe11e6acb14" providerId="ADAL" clId="{9B5BB111-18D0-41BF-894C-E06DD96F2754}" dt="2024-03-29T15:42:33.430" v="2241" actId="478"/>
          <ac:picMkLst>
            <pc:docMk/>
            <pc:sldMk cId="3470814038" sldId="257"/>
            <ac:picMk id="77" creationId="{1DFE3D65-C9C4-5301-0581-BACE8DC0A282}"/>
          </ac:picMkLst>
        </pc:picChg>
        <pc:picChg chg="add del mod">
          <ac:chgData name="Massey, Blake H" userId="1216071c-74eb-431e-bcbb-1fe11e6acb14" providerId="ADAL" clId="{9B5BB111-18D0-41BF-894C-E06DD96F2754}" dt="2024-03-29T15:35:26.351" v="2237" actId="478"/>
          <ac:picMkLst>
            <pc:docMk/>
            <pc:sldMk cId="3470814038" sldId="257"/>
            <ac:picMk id="79" creationId="{180DE7B2-F14C-7094-C225-1E709B73D88D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81" creationId="{E8978B83-91CE-7F2F-4144-53FF5613AE12}"/>
          </ac:picMkLst>
        </pc:picChg>
        <pc:picChg chg="add del mod">
          <ac:chgData name="Massey, Blake H" userId="1216071c-74eb-431e-bcbb-1fe11e6acb14" providerId="ADAL" clId="{9B5BB111-18D0-41BF-894C-E06DD96F2754}" dt="2024-03-29T15:46:00.334" v="2326" actId="478"/>
          <ac:picMkLst>
            <pc:docMk/>
            <pc:sldMk cId="3470814038" sldId="257"/>
            <ac:picMk id="83" creationId="{617A2E1E-FD7A-F7CD-AE70-8FEFE5545587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85" creationId="{2F54D0C2-A5FB-769E-FD07-34F3CD3B91A8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86" creationId="{8CBD3E32-BA82-232B-084D-279116BA1998}"/>
          </ac:picMkLst>
        </pc:picChg>
        <pc:picChg chg="add del mod">
          <ac:chgData name="Massey, Blake H" userId="1216071c-74eb-431e-bcbb-1fe11e6acb14" providerId="ADAL" clId="{9B5BB111-18D0-41BF-894C-E06DD96F2754}" dt="2024-03-29T18:32:23.018" v="3105" actId="478"/>
          <ac:picMkLst>
            <pc:docMk/>
            <pc:sldMk cId="3470814038" sldId="257"/>
            <ac:picMk id="93" creationId="{D6E5F8A6-451B-5371-8F6D-948922E51DC5}"/>
          </ac:picMkLst>
        </pc:picChg>
        <pc:picChg chg="add del mod">
          <ac:chgData name="Massey, Blake H" userId="1216071c-74eb-431e-bcbb-1fe11e6acb14" providerId="ADAL" clId="{9B5BB111-18D0-41BF-894C-E06DD96F2754}" dt="2024-03-29T18:32:30.853" v="3109" actId="478"/>
          <ac:picMkLst>
            <pc:docMk/>
            <pc:sldMk cId="3470814038" sldId="257"/>
            <ac:picMk id="94" creationId="{429A3375-B9DE-AB73-569B-C5C97FE4A6A0}"/>
          </ac:picMkLst>
        </pc:picChg>
        <pc:cxnChg chg="add mod">
          <ac:chgData name="Massey, Blake H" userId="1216071c-74eb-431e-bcbb-1fe11e6acb14" providerId="ADAL" clId="{9B5BB111-18D0-41BF-894C-E06DD96F2754}" dt="2024-03-29T18:46:32.068" v="3681" actId="14100"/>
          <ac:cxnSpMkLst>
            <pc:docMk/>
            <pc:sldMk cId="3470814038" sldId="257"/>
            <ac:cxnSpMk id="33" creationId="{9D803F70-E6F0-9DB9-014C-9311D3C802BB}"/>
          </ac:cxnSpMkLst>
        </pc:cxnChg>
        <pc:cxnChg chg="add mod">
          <ac:chgData name="Massey, Blake H" userId="1216071c-74eb-431e-bcbb-1fe11e6acb14" providerId="ADAL" clId="{9B5BB111-18D0-41BF-894C-E06DD96F2754}" dt="2024-03-29T18:46:02.639" v="3678" actId="1076"/>
          <ac:cxnSpMkLst>
            <pc:docMk/>
            <pc:sldMk cId="3470814038" sldId="257"/>
            <ac:cxnSpMk id="46" creationId="{4A93E6C3-F674-C7D9-DCAC-2FB038E2C341}"/>
          </ac:cxnSpMkLst>
        </pc:cxnChg>
      </pc:sldChg>
      <pc:sldChg chg="addSp delSp modSp new mod">
        <pc:chgData name="Massey, Blake H" userId="1216071c-74eb-431e-bcbb-1fe11e6acb14" providerId="ADAL" clId="{9B5BB111-18D0-41BF-894C-E06DD96F2754}" dt="2024-03-29T19:28:06.227" v="4295" actId="20577"/>
        <pc:sldMkLst>
          <pc:docMk/>
          <pc:sldMk cId="3231909131" sldId="258"/>
        </pc:sldMkLst>
        <pc:spChg chg="del">
          <ac:chgData name="Massey, Blake H" userId="1216071c-74eb-431e-bcbb-1fe11e6acb14" providerId="ADAL" clId="{9B5BB111-18D0-41BF-894C-E06DD96F2754}" dt="2024-03-29T12:15:07.908" v="562" actId="478"/>
          <ac:spMkLst>
            <pc:docMk/>
            <pc:sldMk cId="3231909131" sldId="258"/>
            <ac:spMk id="2" creationId="{558CF348-BED7-42E5-3F52-3CF09BB1E36C}"/>
          </ac:spMkLst>
        </pc:spChg>
        <pc:spChg chg="add mod">
          <ac:chgData name="Massey, Blake H" userId="1216071c-74eb-431e-bcbb-1fe11e6acb14" providerId="ADAL" clId="{9B5BB111-18D0-41BF-894C-E06DD96F2754}" dt="2024-03-29T19:28:06.227" v="4295" actId="20577"/>
          <ac:spMkLst>
            <pc:docMk/>
            <pc:sldMk cId="3231909131" sldId="258"/>
            <ac:spMk id="2" creationId="{6DAC884B-EBC5-62FF-7BA8-DC55B1A83A68}"/>
          </ac:spMkLst>
        </pc:spChg>
        <pc:spChg chg="add del mod">
          <ac:chgData name="Massey, Blake H" userId="1216071c-74eb-431e-bcbb-1fe11e6acb14" providerId="ADAL" clId="{9B5BB111-18D0-41BF-894C-E06DD96F2754}" dt="2024-03-29T14:06:32.926" v="1922"/>
          <ac:spMkLst>
            <pc:docMk/>
            <pc:sldMk cId="3231909131" sldId="258"/>
            <ac:spMk id="3" creationId="{77D0D0CE-4D2B-D5E9-2B53-06861713D7CB}"/>
          </ac:spMkLst>
        </pc:spChg>
        <pc:spChg chg="del">
          <ac:chgData name="Massey, Blake H" userId="1216071c-74eb-431e-bcbb-1fe11e6acb14" providerId="ADAL" clId="{9B5BB111-18D0-41BF-894C-E06DD96F2754}" dt="2024-03-28T16:49:44.645" v="323" actId="478"/>
          <ac:spMkLst>
            <pc:docMk/>
            <pc:sldMk cId="3231909131" sldId="258"/>
            <ac:spMk id="3" creationId="{7FCC01AD-EA13-053C-6961-EEA4C9423FC0}"/>
          </ac:spMkLst>
        </pc:spChg>
        <pc:spChg chg="add del mod">
          <ac:chgData name="Massey, Blake H" userId="1216071c-74eb-431e-bcbb-1fe11e6acb14" providerId="ADAL" clId="{9B5BB111-18D0-41BF-894C-E06DD96F2754}" dt="2024-03-29T13:29:38.645" v="1781" actId="478"/>
          <ac:spMkLst>
            <pc:docMk/>
            <pc:sldMk cId="3231909131" sldId="258"/>
            <ac:spMk id="4" creationId="{F4DC83AF-8F51-85E0-588C-CE38F0016336}"/>
          </ac:spMkLst>
        </pc:spChg>
        <pc:spChg chg="add del mod">
          <ac:chgData name="Massey, Blake H" userId="1216071c-74eb-431e-bcbb-1fe11e6acb14" providerId="ADAL" clId="{9B5BB111-18D0-41BF-894C-E06DD96F2754}" dt="2024-03-29T12:09:06.843" v="494" actId="478"/>
          <ac:spMkLst>
            <pc:docMk/>
            <pc:sldMk cId="3231909131" sldId="258"/>
            <ac:spMk id="5" creationId="{65E10124-7D86-CC58-F9DC-A551F7DEC08F}"/>
          </ac:spMkLst>
        </pc:spChg>
        <pc:spChg chg="add del mod">
          <ac:chgData name="Massey, Blake H" userId="1216071c-74eb-431e-bcbb-1fe11e6acb14" providerId="ADAL" clId="{9B5BB111-18D0-41BF-894C-E06DD96F2754}" dt="2024-03-29T18:35:00.625" v="3153" actId="21"/>
          <ac:spMkLst>
            <pc:docMk/>
            <pc:sldMk cId="3231909131" sldId="258"/>
            <ac:spMk id="5" creationId="{70813E57-A169-2C46-6412-7F8642F1F2FB}"/>
          </ac:spMkLst>
        </pc:spChg>
        <pc:spChg chg="add del">
          <ac:chgData name="Massey, Blake H" userId="1216071c-74eb-431e-bcbb-1fe11e6acb14" providerId="ADAL" clId="{9B5BB111-18D0-41BF-894C-E06DD96F2754}" dt="2024-03-29T12:05:18.700" v="437" actId="478"/>
          <ac:spMkLst>
            <pc:docMk/>
            <pc:sldMk cId="3231909131" sldId="258"/>
            <ac:spMk id="6" creationId="{162A1760-F201-9A59-7503-B305A05FD029}"/>
          </ac:spMkLst>
        </pc:spChg>
        <pc:spChg chg="add del mod">
          <ac:chgData name="Massey, Blake H" userId="1216071c-74eb-431e-bcbb-1fe11e6acb14" providerId="ADAL" clId="{9B5BB111-18D0-41BF-894C-E06DD96F2754}" dt="2024-03-29T17:51:59.056" v="2791" actId="478"/>
          <ac:spMkLst>
            <pc:docMk/>
            <pc:sldMk cId="3231909131" sldId="258"/>
            <ac:spMk id="6" creationId="{457E060F-F545-C741-58EE-F3894B7DCE65}"/>
          </ac:spMkLst>
        </pc:spChg>
        <pc:spChg chg="add mod">
          <ac:chgData name="Massey, Blake H" userId="1216071c-74eb-431e-bcbb-1fe11e6acb14" providerId="ADAL" clId="{9B5BB111-18D0-41BF-894C-E06DD96F2754}" dt="2024-03-29T17:52:15.228" v="2797" actId="1076"/>
          <ac:spMkLst>
            <pc:docMk/>
            <pc:sldMk cId="3231909131" sldId="258"/>
            <ac:spMk id="7" creationId="{7F3E2AF7-6E3F-8C32-1829-EB7E56754D48}"/>
          </ac:spMkLst>
        </pc:spChg>
        <pc:spChg chg="add mod">
          <ac:chgData name="Massey, Blake H" userId="1216071c-74eb-431e-bcbb-1fe11e6acb14" providerId="ADAL" clId="{9B5BB111-18D0-41BF-894C-E06DD96F2754}" dt="2024-03-29T17:52:18.925" v="2799" actId="1076"/>
          <ac:spMkLst>
            <pc:docMk/>
            <pc:sldMk cId="3231909131" sldId="258"/>
            <ac:spMk id="8" creationId="{F112328A-5C90-D07A-A07C-C344EE1AE3D4}"/>
          </ac:spMkLst>
        </pc:spChg>
        <pc:spChg chg="add del mod">
          <ac:chgData name="Massey, Blake H" userId="1216071c-74eb-431e-bcbb-1fe11e6acb14" providerId="ADAL" clId="{9B5BB111-18D0-41BF-894C-E06DD96F2754}" dt="2024-03-29T13:30:28.796" v="1794" actId="478"/>
          <ac:spMkLst>
            <pc:docMk/>
            <pc:sldMk cId="3231909131" sldId="258"/>
            <ac:spMk id="11" creationId="{B5165753-109D-FFCB-E2A8-CFBD29349C6B}"/>
          </ac:spMkLst>
        </pc:spChg>
        <pc:spChg chg="add del mod">
          <ac:chgData name="Massey, Blake H" userId="1216071c-74eb-431e-bcbb-1fe11e6acb14" providerId="ADAL" clId="{9B5BB111-18D0-41BF-894C-E06DD96F2754}" dt="2024-03-29T13:30:33.428" v="1796" actId="478"/>
          <ac:spMkLst>
            <pc:docMk/>
            <pc:sldMk cId="3231909131" sldId="258"/>
            <ac:spMk id="12" creationId="{5C84E74F-064B-9E7C-7930-6045A4A394F3}"/>
          </ac:spMkLst>
        </pc:spChg>
        <pc:spChg chg="add mod">
          <ac:chgData name="Massey, Blake H" userId="1216071c-74eb-431e-bcbb-1fe11e6acb14" providerId="ADAL" clId="{9B5BB111-18D0-41BF-894C-E06DD96F2754}" dt="2024-03-29T19:26:15.650" v="4139" actId="20577"/>
          <ac:spMkLst>
            <pc:docMk/>
            <pc:sldMk cId="3231909131" sldId="258"/>
            <ac:spMk id="15" creationId="{09E8CE09-6292-86D1-C619-C4526EA9C12F}"/>
          </ac:spMkLst>
        </pc:spChg>
        <pc:grpChg chg="add mod">
          <ac:chgData name="Massey, Blake H" userId="1216071c-74eb-431e-bcbb-1fe11e6acb14" providerId="ADAL" clId="{9B5BB111-18D0-41BF-894C-E06DD96F2754}" dt="2024-03-29T17:52:21.456" v="2800" actId="1076"/>
          <ac:grpSpMkLst>
            <pc:docMk/>
            <pc:sldMk cId="3231909131" sldId="258"/>
            <ac:grpSpMk id="10" creationId="{E20322E7-EC1C-5D72-BE2C-BAE61840D5C6}"/>
          </ac:grpSpMkLst>
        </pc:grpChg>
        <pc:graphicFrameChg chg="add del mod">
          <ac:chgData name="Massey, Blake H" userId="1216071c-74eb-431e-bcbb-1fe11e6acb14" providerId="ADAL" clId="{9B5BB111-18D0-41BF-894C-E06DD96F2754}" dt="2024-03-29T13:15:25.575" v="1730" actId="478"/>
          <ac:graphicFrameMkLst>
            <pc:docMk/>
            <pc:sldMk cId="3231909131" sldId="258"/>
            <ac:graphicFrameMk id="12" creationId="{DE2F9368-FA38-3528-2531-ABEFE3AB0033}"/>
          </ac:graphicFrameMkLst>
        </pc:graphicFrameChg>
        <pc:picChg chg="add del mod ord">
          <ac:chgData name="Massey, Blake H" userId="1216071c-74eb-431e-bcbb-1fe11e6acb14" providerId="ADAL" clId="{9B5BB111-18D0-41BF-894C-E06DD96F2754}" dt="2024-03-29T17:51:57.607" v="2790" actId="478"/>
          <ac:picMkLst>
            <pc:docMk/>
            <pc:sldMk cId="3231909131" sldId="258"/>
            <ac:picMk id="2" creationId="{665A286B-29C5-4A71-7548-3792E00FA4B9}"/>
          </ac:picMkLst>
        </pc:picChg>
        <pc:picChg chg="add del mod">
          <ac:chgData name="Massey, Blake H" userId="1216071c-74eb-431e-bcbb-1fe11e6acb14" providerId="ADAL" clId="{9B5BB111-18D0-41BF-894C-E06DD96F2754}" dt="2024-03-29T18:32:08.189" v="3100" actId="478"/>
          <ac:picMkLst>
            <pc:docMk/>
            <pc:sldMk cId="3231909131" sldId="258"/>
            <ac:picMk id="3" creationId="{0B750EF7-E128-620F-CF0C-611BFEDA35B5}"/>
          </ac:picMkLst>
        </pc:picChg>
        <pc:picChg chg="add del mod">
          <ac:chgData name="Massey, Blake H" userId="1216071c-74eb-431e-bcbb-1fe11e6acb14" providerId="ADAL" clId="{9B5BB111-18D0-41BF-894C-E06DD96F2754}" dt="2024-03-29T12:15:27.603" v="566" actId="478"/>
          <ac:picMkLst>
            <pc:docMk/>
            <pc:sldMk cId="3231909131" sldId="258"/>
            <ac:picMk id="3" creationId="{4A29C1E4-A868-2B2D-CEB5-8C74C2B9C88C}"/>
          </ac:picMkLst>
        </pc:picChg>
        <pc:picChg chg="add del mod">
          <ac:chgData name="Massey, Blake H" userId="1216071c-74eb-431e-bcbb-1fe11e6acb14" providerId="ADAL" clId="{9B5BB111-18D0-41BF-894C-E06DD96F2754}" dt="2024-03-28T20:00:17.164" v="365" actId="478"/>
          <ac:picMkLst>
            <pc:docMk/>
            <pc:sldMk cId="3231909131" sldId="258"/>
            <ac:picMk id="4" creationId="{3D62B82A-6E55-B4B6-493F-7536E17427C2}"/>
          </ac:picMkLst>
        </pc:picChg>
        <pc:picChg chg="add del mod">
          <ac:chgData name="Massey, Blake H" userId="1216071c-74eb-431e-bcbb-1fe11e6acb14" providerId="ADAL" clId="{9B5BB111-18D0-41BF-894C-E06DD96F2754}" dt="2024-03-29T17:51:53.069" v="2787" actId="478"/>
          <ac:picMkLst>
            <pc:docMk/>
            <pc:sldMk cId="3231909131" sldId="258"/>
            <ac:picMk id="5" creationId="{3FEAFEC2-9851-27C0-4605-81BF672C6904}"/>
          </ac:picMkLst>
        </pc:picChg>
        <pc:picChg chg="add mod">
          <ac:chgData name="Massey, Blake H" userId="1216071c-74eb-431e-bcbb-1fe11e6acb14" providerId="ADAL" clId="{9B5BB111-18D0-41BF-894C-E06DD96F2754}" dt="2024-03-29T12:21:30.775" v="612" actId="1076"/>
          <ac:picMkLst>
            <pc:docMk/>
            <pc:sldMk cId="3231909131" sldId="258"/>
            <ac:picMk id="9" creationId="{08F5D705-0F6B-C0F9-0CE3-73C757312726}"/>
          </ac:picMkLst>
        </pc:picChg>
        <pc:picChg chg="add del mod">
          <ac:chgData name="Massey, Blake H" userId="1216071c-74eb-431e-bcbb-1fe11e6acb14" providerId="ADAL" clId="{9B5BB111-18D0-41BF-894C-E06DD96F2754}" dt="2024-03-29T17:51:55.963" v="2788" actId="478"/>
          <ac:picMkLst>
            <pc:docMk/>
            <pc:sldMk cId="3231909131" sldId="258"/>
            <ac:picMk id="13" creationId="{3B30B53A-B407-A5C0-2E65-93651D93BBB3}"/>
          </ac:picMkLst>
        </pc:picChg>
        <pc:picChg chg="add del mod">
          <ac:chgData name="Massey, Blake H" userId="1216071c-74eb-431e-bcbb-1fe11e6acb14" providerId="ADAL" clId="{9B5BB111-18D0-41BF-894C-E06DD96F2754}" dt="2024-03-29T17:52:22.866" v="2801" actId="478"/>
          <ac:picMkLst>
            <pc:docMk/>
            <pc:sldMk cId="3231909131" sldId="258"/>
            <ac:picMk id="14" creationId="{582BF4B3-0A88-041F-6A85-6B70F01850EE}"/>
          </ac:picMkLst>
        </pc:picChg>
        <pc:picChg chg="add del mod">
          <ac:chgData name="Massey, Blake H" userId="1216071c-74eb-431e-bcbb-1fe11e6acb14" providerId="ADAL" clId="{9B5BB111-18D0-41BF-894C-E06DD96F2754}" dt="2024-03-29T12:09:05.146" v="493" actId="478"/>
          <ac:picMkLst>
            <pc:docMk/>
            <pc:sldMk cId="3231909131" sldId="258"/>
            <ac:picMk id="1026" creationId="{0BF7DDEC-0916-DA25-87C7-B1A4DC3FE74E}"/>
          </ac:picMkLst>
        </pc:picChg>
        <pc:picChg chg="add del mod">
          <ac:chgData name="Massey, Blake H" userId="1216071c-74eb-431e-bcbb-1fe11e6acb14" providerId="ADAL" clId="{9B5BB111-18D0-41BF-894C-E06DD96F2754}" dt="2024-03-29T12:18:46.705" v="600" actId="478"/>
          <ac:picMkLst>
            <pc:docMk/>
            <pc:sldMk cId="3231909131" sldId="258"/>
            <ac:picMk id="1028" creationId="{E2FA9106-58C1-4E93-89B3-E94D73A2CA47}"/>
          </ac:picMkLst>
        </pc:picChg>
        <pc:picChg chg="add del mod">
          <ac:chgData name="Massey, Blake H" userId="1216071c-74eb-431e-bcbb-1fe11e6acb14" providerId="ADAL" clId="{9B5BB111-18D0-41BF-894C-E06DD96F2754}" dt="2024-03-29T12:20:49.394" v="605" actId="478"/>
          <ac:picMkLst>
            <pc:docMk/>
            <pc:sldMk cId="3231909131" sldId="258"/>
            <ac:picMk id="1030" creationId="{0CEA0334-C48E-F74C-2D46-F97DF0476F4E}"/>
          </ac:picMkLst>
        </pc:picChg>
      </pc:sldChg>
      <pc:sldChg chg="addSp delSp modSp add del mod">
        <pc:chgData name="Massey, Blake H" userId="1216071c-74eb-431e-bcbb-1fe11e6acb14" providerId="ADAL" clId="{9B5BB111-18D0-41BF-894C-E06DD96F2754}" dt="2024-03-29T17:52:46.435" v="2827" actId="47"/>
        <pc:sldMkLst>
          <pc:docMk/>
          <pc:sldMk cId="2520754242" sldId="259"/>
        </pc:sldMkLst>
        <pc:spChg chg="del">
          <ac:chgData name="Massey, Blake H" userId="1216071c-74eb-431e-bcbb-1fe11e6acb14" providerId="ADAL" clId="{9B5BB111-18D0-41BF-894C-E06DD96F2754}" dt="2024-03-29T12:15:20.818" v="564" actId="478"/>
          <ac:spMkLst>
            <pc:docMk/>
            <pc:sldMk cId="2520754242" sldId="259"/>
            <ac:spMk id="7" creationId="{7F3E2AF7-6E3F-8C32-1829-EB7E56754D48}"/>
          </ac:spMkLst>
        </pc:spChg>
        <pc:spChg chg="del">
          <ac:chgData name="Massey, Blake H" userId="1216071c-74eb-431e-bcbb-1fe11e6acb14" providerId="ADAL" clId="{9B5BB111-18D0-41BF-894C-E06DD96F2754}" dt="2024-03-29T12:15:22.474" v="565" actId="478"/>
          <ac:spMkLst>
            <pc:docMk/>
            <pc:sldMk cId="2520754242" sldId="259"/>
            <ac:spMk id="8" creationId="{F112328A-5C90-D07A-A07C-C344EE1AE3D4}"/>
          </ac:spMkLst>
        </pc:spChg>
        <pc:picChg chg="add del mod modCrop">
          <ac:chgData name="Massey, Blake H" userId="1216071c-74eb-431e-bcbb-1fe11e6acb14" providerId="ADAL" clId="{9B5BB111-18D0-41BF-894C-E06DD96F2754}" dt="2024-03-29T17:51:30.936" v="2783" actId="478"/>
          <ac:picMkLst>
            <pc:docMk/>
            <pc:sldMk cId="2520754242" sldId="259"/>
            <ac:picMk id="2" creationId="{411718EE-28B4-84D3-CFE2-26D8E0E8F16E}"/>
          </ac:picMkLst>
        </pc:picChg>
        <pc:picChg chg="del">
          <ac:chgData name="Massey, Blake H" userId="1216071c-74eb-431e-bcbb-1fe11e6acb14" providerId="ADAL" clId="{9B5BB111-18D0-41BF-894C-E06DD96F2754}" dt="2024-03-29T17:51:34.264" v="2784" actId="21"/>
          <ac:picMkLst>
            <pc:docMk/>
            <pc:sldMk cId="2520754242" sldId="259"/>
            <ac:picMk id="3" creationId="{4A29C1E4-A868-2B2D-CEB5-8C74C2B9C88C}"/>
          </ac:picMkLst>
        </pc:picChg>
      </pc:sldChg>
      <pc:sldChg chg="addSp delSp modSp new mod">
        <pc:chgData name="Massey, Blake H" userId="1216071c-74eb-431e-bcbb-1fe11e6acb14" providerId="ADAL" clId="{9B5BB111-18D0-41BF-894C-E06DD96F2754}" dt="2024-03-29T19:25:21.825" v="4059" actId="1076"/>
        <pc:sldMkLst>
          <pc:docMk/>
          <pc:sldMk cId="3131149521" sldId="259"/>
        </pc:sldMkLst>
        <pc:spChg chg="mod">
          <ac:chgData name="Massey, Blake H" userId="1216071c-74eb-431e-bcbb-1fe11e6acb14" providerId="ADAL" clId="{9B5BB111-18D0-41BF-894C-E06DD96F2754}" dt="2024-03-29T19:06:26.842" v="3687" actId="1076"/>
          <ac:spMkLst>
            <pc:docMk/>
            <pc:sldMk cId="3131149521" sldId="259"/>
            <ac:spMk id="2" creationId="{C701E64B-AB70-F19C-9846-D983D844BBF7}"/>
          </ac:spMkLst>
        </pc:spChg>
        <pc:spChg chg="del">
          <ac:chgData name="Massey, Blake H" userId="1216071c-74eb-431e-bcbb-1fe11e6acb14" providerId="ADAL" clId="{9B5BB111-18D0-41BF-894C-E06DD96F2754}" dt="2024-03-29T18:35:06.580" v="3155"/>
          <ac:spMkLst>
            <pc:docMk/>
            <pc:sldMk cId="3131149521" sldId="259"/>
            <ac:spMk id="3" creationId="{2BC1DD3B-1149-986C-6B7E-EA91348BAF26}"/>
          </ac:spMkLst>
        </pc:spChg>
        <pc:spChg chg="add mod">
          <ac:chgData name="Massey, Blake H" userId="1216071c-74eb-431e-bcbb-1fe11e6acb14" providerId="ADAL" clId="{9B5BB111-18D0-41BF-894C-E06DD96F2754}" dt="2024-03-29T19:25:15.282" v="4058" actId="20577"/>
          <ac:spMkLst>
            <pc:docMk/>
            <pc:sldMk cId="3131149521" sldId="259"/>
            <ac:spMk id="3" creationId="{6C492F26-66D7-4550-7BE2-305A5BA4CBE4}"/>
          </ac:spMkLst>
        </pc:spChg>
        <pc:spChg chg="add mod">
          <ac:chgData name="Massey, Blake H" userId="1216071c-74eb-431e-bcbb-1fe11e6acb14" providerId="ADAL" clId="{9B5BB111-18D0-41BF-894C-E06DD96F2754}" dt="2024-03-29T19:06:31.083" v="3688" actId="1076"/>
          <ac:spMkLst>
            <pc:docMk/>
            <pc:sldMk cId="3131149521" sldId="259"/>
            <ac:spMk id="4" creationId="{D38BDD7B-1487-2825-0CB5-D21E0E073D33}"/>
          </ac:spMkLst>
        </pc:spChg>
        <pc:picChg chg="add mod">
          <ac:chgData name="Massey, Blake H" userId="1216071c-74eb-431e-bcbb-1fe11e6acb14" providerId="ADAL" clId="{9B5BB111-18D0-41BF-894C-E06DD96F2754}" dt="2024-03-29T19:25:21.825" v="4059" actId="1076"/>
          <ac:picMkLst>
            <pc:docMk/>
            <pc:sldMk cId="3131149521" sldId="259"/>
            <ac:picMk id="6" creationId="{4E78F235-F73D-2B56-EC56-F9DCA1CEED7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2DC8-AB17-70E8-FC39-9EE6B3DE4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B865F-9CBA-D8BB-F547-948BD9185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9494-A2FE-E2A6-3934-4FB71483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BB7C-B530-8F42-9994-A01F4D3F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BCAA-26D9-EABF-1B9A-EFD60CA2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F9CB-A16B-D25C-7E5F-ABAE6EC8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4C928-0CB2-BD6C-8657-1EA95028E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DBB9-13FC-1F73-0FE0-0D08B86F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B8E5-9B04-2A5C-37F9-00398363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8C53A-F3D3-DC74-4243-96AFFB5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7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0FE26-DB77-6E6B-CDB1-EFC64DDBE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97515-27D4-6DF2-63C5-5F03D9573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EE49-0E86-B08A-8A13-41973546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1F36-BC3E-9159-DC1F-C85CE747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17ED-0035-D42C-2D89-4756AA17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FA26-4FAC-AB5F-8654-1CDFD84A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C820-F0EE-096B-D4BC-2735E164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17E8-5B28-76EF-92C9-2A24FEB7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8D5B-D52D-17D6-2B8B-D445C70E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965C1-5B68-6165-4066-96779463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3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94C2-73C5-435B-621B-1C25E3F1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660AA-40E3-182E-A41F-5A279D16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F1464-56DC-CDC8-6A6B-699F1D28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3BEE-285C-2BD6-030E-D766DC3F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F40D-8725-33B0-C317-61CC3AF8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20DA-570A-5879-9543-E9551AD1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75EA-7DCA-DF05-FF92-B3092A90D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F778C-1D98-78E4-8408-444D0C79C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C51F5-C689-76D6-1BE8-7F5FC5C3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D2702-7D6C-2F8D-70D1-074FBE93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4CD5-C2ED-76B2-5159-AEF939A5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348-E47C-3672-23D3-DA608410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23BCF-D8D3-BC8A-C9F9-C07873C21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F725E-9799-17DA-B620-02D2E25EF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C71D9-4BD5-8938-5779-04B8BAFF0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76A97-2B14-FDA2-D2CF-CEF5901F9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0CCDC-F98A-132B-6B04-F1ED19B3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36AA-33C5-F75A-B670-BDA00F5F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446BF-4276-5175-D7AF-952F8A5D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060E-FC54-4C0D-7E07-CB4ADF36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D2DFB-E557-3A6F-E07B-84A8A12A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B4A59-2FB1-5F04-91FF-F3BD99A7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76536-F961-14FE-97DF-844508F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A01F3-9975-5D3B-EE44-5374934D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40D29-A104-A9B9-A495-BB079E0B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DF5BE-AF53-5DFA-259F-A52A1E9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3F2F-1CD0-9793-2DA7-C32603BC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45E6-EA17-7DCD-CE71-C0571081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C94B1-94FA-FBDE-E877-C5C2D52CC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B0147-0E81-85DD-66D2-BBEF98DA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6F0CB-293F-6222-75D8-033304A0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7C8FD-D4F9-F6E7-581B-4E436834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8A78-E995-848C-4B86-165BC585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B3453-6967-940B-AC98-E9D347311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A2CF7-E137-BE68-A643-71EA7D08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FD0CB-BCC2-28CE-F04F-F1E2CB65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BB047-33AF-C231-0893-7B2A0E75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EF2C-A872-3280-9C66-F41731B4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5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A1ED1-B7E6-5601-213A-E9FC92A6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D8763-87A3-C506-ADAB-1B744082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4FE-9A1F-8696-6775-BF7CC7785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0BD4-F5D8-41F9-9354-B14D27600A1D}" type="datetimeFigureOut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668C3-1BB8-C872-A935-59C34EB3A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D39C-6E85-7913-F9E6-433470B22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ylinder 87">
            <a:extLst>
              <a:ext uri="{FF2B5EF4-FFF2-40B4-BE49-F238E27FC236}">
                <a16:creationId xmlns:a16="http://schemas.microsoft.com/office/drawing/2014/main" id="{33F46B86-7DA8-5FB3-3F32-7217833A2CE3}"/>
              </a:ext>
            </a:extLst>
          </p:cNvPr>
          <p:cNvSpPr/>
          <p:nvPr/>
        </p:nvSpPr>
        <p:spPr>
          <a:xfrm>
            <a:off x="1272558" y="910731"/>
            <a:ext cx="812346" cy="534930"/>
          </a:xfrm>
          <a:prstGeom prst="can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360D0355-1AFA-65A8-6AE7-03959C98E877}"/>
              </a:ext>
            </a:extLst>
          </p:cNvPr>
          <p:cNvSpPr/>
          <p:nvPr/>
        </p:nvSpPr>
        <p:spPr>
          <a:xfrm>
            <a:off x="9161310" y="2687351"/>
            <a:ext cx="2184032" cy="724272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F5831CF-A934-61AF-2C90-1671582D4EED}"/>
              </a:ext>
            </a:extLst>
          </p:cNvPr>
          <p:cNvSpPr/>
          <p:nvPr/>
        </p:nvSpPr>
        <p:spPr>
          <a:xfrm>
            <a:off x="9194048" y="1621424"/>
            <a:ext cx="2112441" cy="625564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C784F2B-BD30-B7CF-FD14-098812CE82B1}"/>
              </a:ext>
            </a:extLst>
          </p:cNvPr>
          <p:cNvSpPr/>
          <p:nvPr/>
        </p:nvSpPr>
        <p:spPr>
          <a:xfrm>
            <a:off x="4702323" y="1248899"/>
            <a:ext cx="3468214" cy="2594071"/>
          </a:xfrm>
          <a:prstGeom prst="flowChartAlternateProcess">
            <a:avLst/>
          </a:prstGeom>
          <a:solidFill>
            <a:srgbClr val="CCECFF"/>
          </a:solidFill>
          <a:ln w="3175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D4C0B-29A1-FEBD-C7B3-A27EAD704DBB}"/>
              </a:ext>
            </a:extLst>
          </p:cNvPr>
          <p:cNvSpPr txBox="1"/>
          <p:nvPr/>
        </p:nvSpPr>
        <p:spPr>
          <a:xfrm>
            <a:off x="5692768" y="1292608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ScienceBase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518F8-6554-DA3F-DA70-892F60A9FDEF}"/>
              </a:ext>
            </a:extLst>
          </p:cNvPr>
          <p:cNvSpPr/>
          <p:nvPr/>
        </p:nvSpPr>
        <p:spPr>
          <a:xfrm>
            <a:off x="6430481" y="1933575"/>
            <a:ext cx="784222" cy="605544"/>
          </a:xfrm>
          <a:prstGeom prst="rect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8234E5-DBCC-C80C-6C75-758B044206BE}"/>
              </a:ext>
            </a:extLst>
          </p:cNvPr>
          <p:cNvSpPr/>
          <p:nvPr/>
        </p:nvSpPr>
        <p:spPr>
          <a:xfrm>
            <a:off x="6430481" y="2923168"/>
            <a:ext cx="784222" cy="605544"/>
          </a:xfrm>
          <a:prstGeom prst="rect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 Item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CA81148F-B85C-8ECF-C9FB-83B25E18184B}"/>
              </a:ext>
            </a:extLst>
          </p:cNvPr>
          <p:cNvSpPr/>
          <p:nvPr/>
        </p:nvSpPr>
        <p:spPr>
          <a:xfrm rot="10800000">
            <a:off x="6062773" y="3829046"/>
            <a:ext cx="885227" cy="575382"/>
          </a:xfrm>
          <a:prstGeom prst="bentArrow">
            <a:avLst>
              <a:gd name="adj1" fmla="val 25000"/>
              <a:gd name="adj2" fmla="val 24363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6F2D7BC-23E3-0FEA-6A3F-B5FC7F8A566E}"/>
              </a:ext>
            </a:extLst>
          </p:cNvPr>
          <p:cNvSpPr/>
          <p:nvPr/>
        </p:nvSpPr>
        <p:spPr>
          <a:xfrm>
            <a:off x="3023992" y="4094695"/>
            <a:ext cx="2106319" cy="31375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9F513F6-0E22-486E-55ED-5DBFAB1BD5B7}"/>
              </a:ext>
            </a:extLst>
          </p:cNvPr>
          <p:cNvSpPr/>
          <p:nvPr/>
        </p:nvSpPr>
        <p:spPr>
          <a:xfrm rot="5400000">
            <a:off x="5914567" y="612065"/>
            <a:ext cx="618168" cy="566411"/>
          </a:xfrm>
          <a:prstGeom prst="bentArrow">
            <a:avLst>
              <a:gd name="adj1" fmla="val 21621"/>
              <a:gd name="adj2" fmla="val 22466"/>
              <a:gd name="adj3" fmla="val 25000"/>
              <a:gd name="adj4" fmla="val 4375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345C7FD-DE64-B7D8-19DA-F0F64EDB72EC}"/>
              </a:ext>
            </a:extLst>
          </p:cNvPr>
          <p:cNvSpPr/>
          <p:nvPr/>
        </p:nvSpPr>
        <p:spPr>
          <a:xfrm rot="10800000">
            <a:off x="8331069" y="2946539"/>
            <a:ext cx="785445" cy="235579"/>
          </a:xfrm>
          <a:prstGeom prst="leftArrow">
            <a:avLst>
              <a:gd name="adj1" fmla="val 57765"/>
              <a:gd name="adj2" fmla="val 4417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874-005B-DD6C-B55B-D7CF6EF149A4}"/>
              </a:ext>
            </a:extLst>
          </p:cNvPr>
          <p:cNvSpPr/>
          <p:nvPr/>
        </p:nvSpPr>
        <p:spPr>
          <a:xfrm>
            <a:off x="7263139" y="1933575"/>
            <a:ext cx="784222" cy="605544"/>
          </a:xfrm>
          <a:prstGeom prst="rect">
            <a:avLst/>
          </a:prstGeom>
          <a:noFill/>
          <a:ln w="28575">
            <a:solidFill>
              <a:srgbClr val="FFD9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CCEF9-2FEF-B8C1-1FBA-82D5F4801B80}"/>
              </a:ext>
            </a:extLst>
          </p:cNvPr>
          <p:cNvSpPr/>
          <p:nvPr/>
        </p:nvSpPr>
        <p:spPr>
          <a:xfrm>
            <a:off x="7253095" y="2923168"/>
            <a:ext cx="784222" cy="605544"/>
          </a:xfrm>
          <a:prstGeom prst="rect">
            <a:avLst/>
          </a:prstGeom>
          <a:noFill/>
          <a:ln w="28575">
            <a:solidFill>
              <a:srgbClr val="F6B26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E8D9B5A-1FDA-32FE-B440-5A8D96DB3C8C}"/>
              </a:ext>
            </a:extLst>
          </p:cNvPr>
          <p:cNvSpPr/>
          <p:nvPr/>
        </p:nvSpPr>
        <p:spPr>
          <a:xfrm rot="5400000" flipH="1">
            <a:off x="2995329" y="2663230"/>
            <a:ext cx="767807" cy="650015"/>
          </a:xfrm>
          <a:prstGeom prst="bentArrow">
            <a:avLst>
              <a:gd name="adj1" fmla="val 19095"/>
              <a:gd name="adj2" fmla="val 20537"/>
              <a:gd name="adj3" fmla="val 33927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A042BE74-B314-9947-D83F-A21EA3E2F1D2}"/>
              </a:ext>
            </a:extLst>
          </p:cNvPr>
          <p:cNvSpPr/>
          <p:nvPr/>
        </p:nvSpPr>
        <p:spPr>
          <a:xfrm rot="10800000" flipH="1">
            <a:off x="1593080" y="1683932"/>
            <a:ext cx="1488474" cy="943771"/>
          </a:xfrm>
          <a:prstGeom prst="bentArrow">
            <a:avLst>
              <a:gd name="adj1" fmla="val 14605"/>
              <a:gd name="adj2" fmla="val 14767"/>
              <a:gd name="adj3" fmla="val 19749"/>
              <a:gd name="adj4" fmla="val 4375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0194F109-1239-8F25-9C57-81D816AB803E}"/>
              </a:ext>
            </a:extLst>
          </p:cNvPr>
          <p:cNvSpPr/>
          <p:nvPr/>
        </p:nvSpPr>
        <p:spPr>
          <a:xfrm>
            <a:off x="9631977" y="2674459"/>
            <a:ext cx="1713366" cy="714313"/>
          </a:xfrm>
          <a:prstGeom prst="flowChartAlternateProcess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Applications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Catalog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7751067-ED23-6063-B12A-517C7A8C4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85" y="2761722"/>
            <a:ext cx="1477711" cy="33776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8C40695-86F8-BF25-600B-227001E15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42" y="5122995"/>
            <a:ext cx="1477711" cy="33776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0F11842-5BDB-90F6-18E8-CAD6EE17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27" y="3194245"/>
            <a:ext cx="805992" cy="3782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8DDE93-0810-F9B1-5493-C5E9F5081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27" y="2183779"/>
            <a:ext cx="805992" cy="378286"/>
          </a:xfrm>
          <a:prstGeom prst="rect">
            <a:avLst/>
          </a:prstGeom>
        </p:spPr>
      </p:pic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9CEA991B-3E8B-5133-84E2-246116125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51" y="1293388"/>
            <a:ext cx="392428" cy="3824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4D0B4E-D804-DF50-C155-930F465ACADD}"/>
              </a:ext>
            </a:extLst>
          </p:cNvPr>
          <p:cNvSpPr txBox="1"/>
          <p:nvPr/>
        </p:nvSpPr>
        <p:spPr>
          <a:xfrm>
            <a:off x="7286280" y="1730856"/>
            <a:ext cx="689652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BB5AD6-CDF4-90F7-D031-C06CA2B78E5E}"/>
              </a:ext>
            </a:extLst>
          </p:cNvPr>
          <p:cNvSpPr txBox="1"/>
          <p:nvPr/>
        </p:nvSpPr>
        <p:spPr>
          <a:xfrm>
            <a:off x="7296507" y="2712408"/>
            <a:ext cx="689652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93E6C3-F674-C7D9-DCAC-2FB038E2C341}"/>
              </a:ext>
            </a:extLst>
          </p:cNvPr>
          <p:cNvCxnSpPr>
            <a:cxnSpLocks/>
          </p:cNvCxnSpPr>
          <p:nvPr/>
        </p:nvCxnSpPr>
        <p:spPr>
          <a:xfrm>
            <a:off x="6334376" y="1787044"/>
            <a:ext cx="0" cy="18705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18B05A-7964-375B-3A12-9C00C556A5DA}"/>
              </a:ext>
            </a:extLst>
          </p:cNvPr>
          <p:cNvSpPr txBox="1"/>
          <p:nvPr/>
        </p:nvSpPr>
        <p:spPr>
          <a:xfrm>
            <a:off x="5563984" y="2930066"/>
            <a:ext cx="613955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678E9F-89CB-C1A1-69DB-EFEDAFD55EAA}"/>
              </a:ext>
            </a:extLst>
          </p:cNvPr>
          <p:cNvSpPr txBox="1"/>
          <p:nvPr/>
        </p:nvSpPr>
        <p:spPr>
          <a:xfrm>
            <a:off x="5104329" y="2272976"/>
            <a:ext cx="78467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Translates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A1D06F-ACEE-F836-0833-9E83CD9E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34" y="2956663"/>
            <a:ext cx="805992" cy="37828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1EF9C00-E6FC-45B8-4759-1B655A5F1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293" y="2710432"/>
            <a:ext cx="888364" cy="3831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1C70283-550B-5D7E-DEF9-4F5489AFC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827" y="5042627"/>
            <a:ext cx="1648570" cy="7111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037FA1-07FA-55C0-E0DB-D857201A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767" y="5029846"/>
            <a:ext cx="1454536" cy="6826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3A35280-927E-130D-510B-62EC7B37D744}"/>
              </a:ext>
            </a:extLst>
          </p:cNvPr>
          <p:cNvSpPr txBox="1"/>
          <p:nvPr/>
        </p:nvSpPr>
        <p:spPr>
          <a:xfrm>
            <a:off x="2898244" y="5566584"/>
            <a:ext cx="1609792" cy="96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standard for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encoding project and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 metadata, based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on JavaScript Object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Notation (JSON).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B040F8-D70B-EA98-9DFD-330E91A539FA}"/>
              </a:ext>
            </a:extLst>
          </p:cNvPr>
          <p:cNvSpPr txBox="1"/>
          <p:nvPr/>
        </p:nvSpPr>
        <p:spPr>
          <a:xfrm>
            <a:off x="4727881" y="5566584"/>
            <a:ext cx="2082807" cy="78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Open-source application for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translating between supported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metadata formats. </a:t>
            </a: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adiwg.org/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mdTranlator</a:t>
            </a:r>
            <a:endParaRPr lang="en-US" sz="11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1BE97E-798E-AB3D-A375-7E77E3258CC1}"/>
              </a:ext>
            </a:extLst>
          </p:cNvPr>
          <p:cNvSpPr txBox="1"/>
          <p:nvPr/>
        </p:nvSpPr>
        <p:spPr>
          <a:xfrm>
            <a:off x="7182441" y="5566584"/>
            <a:ext cx="2018384" cy="78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format used to define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ScienceBase item attributes,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based on JavaScript Object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Notation (JSON).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771BF-54C6-F688-A42C-36C117E9D7D1}"/>
              </a:ext>
            </a:extLst>
          </p:cNvPr>
          <p:cNvSpPr txBox="1"/>
          <p:nvPr/>
        </p:nvSpPr>
        <p:spPr>
          <a:xfrm>
            <a:off x="9404909" y="5566584"/>
            <a:ext cx="2013553" cy="615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(XML). The metadata format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Supported by Data.gov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16BE41-977E-89C8-E289-6ECADFB502F3}"/>
              </a:ext>
            </a:extLst>
          </p:cNvPr>
          <p:cNvSpPr txBox="1"/>
          <p:nvPr/>
        </p:nvSpPr>
        <p:spPr>
          <a:xfrm>
            <a:off x="850233" y="5566584"/>
            <a:ext cx="1894370" cy="96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Web application for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authoring and editing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metadata, for both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projects and datasets.</a:t>
            </a:r>
            <a:endParaRPr lang="en-US" sz="11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/mdEditor</a:t>
            </a:r>
          </a:p>
        </p:txBody>
      </p:sp>
      <p:sp>
        <p:nvSpPr>
          <p:cNvPr id="61" name="AutoShape 2" descr="FWS Home">
            <a:extLst>
              <a:ext uri="{FF2B5EF4-FFF2-40B4-BE49-F238E27FC236}">
                <a16:creationId xmlns:a16="http://schemas.microsoft.com/office/drawing/2014/main" id="{F8339712-6E32-8D42-5948-54FC8BCC8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2938" y="3286124"/>
            <a:ext cx="312539" cy="3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4" name="Picture 63" descr="A picture containing logo&#10;&#10;Description automatically generated">
            <a:extLst>
              <a:ext uri="{FF2B5EF4-FFF2-40B4-BE49-F238E27FC236}">
                <a16:creationId xmlns:a16="http://schemas.microsoft.com/office/drawing/2014/main" id="{2ADB87F8-7D2F-B2EE-97E4-AE53D59FCB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225" y="2778621"/>
            <a:ext cx="413713" cy="49397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E362A31-4605-EFAE-2CCE-ECB1B8F14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70253" y="1721314"/>
            <a:ext cx="1782400" cy="42438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803F70-E6F0-9DB9-014C-9311D3C802BB}"/>
              </a:ext>
            </a:extLst>
          </p:cNvPr>
          <p:cNvCxnSpPr>
            <a:cxnSpLocks/>
          </p:cNvCxnSpPr>
          <p:nvPr/>
        </p:nvCxnSpPr>
        <p:spPr>
          <a:xfrm>
            <a:off x="886399" y="4800600"/>
            <a:ext cx="10458943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CF5D9D-B421-F7BC-9B06-59D11E3814A9}"/>
              </a:ext>
            </a:extLst>
          </p:cNvPr>
          <p:cNvSpPr txBox="1"/>
          <p:nvPr/>
        </p:nvSpPr>
        <p:spPr>
          <a:xfrm>
            <a:off x="6940336" y="3857103"/>
            <a:ext cx="62039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AA4E5-285C-8234-2C4A-31D0880265D4}"/>
              </a:ext>
            </a:extLst>
          </p:cNvPr>
          <p:cNvSpPr txBox="1"/>
          <p:nvPr/>
        </p:nvSpPr>
        <p:spPr>
          <a:xfrm>
            <a:off x="3163498" y="3914635"/>
            <a:ext cx="613955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0A668-45A1-B389-1247-015A5CE1A589}"/>
              </a:ext>
            </a:extLst>
          </p:cNvPr>
          <p:cNvSpPr txBox="1"/>
          <p:nvPr/>
        </p:nvSpPr>
        <p:spPr>
          <a:xfrm>
            <a:off x="2981647" y="3362272"/>
            <a:ext cx="62039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E7AFD9-CBB1-EF31-F3C0-0BF1A22593C5}"/>
              </a:ext>
            </a:extLst>
          </p:cNvPr>
          <p:cNvSpPr txBox="1"/>
          <p:nvPr/>
        </p:nvSpPr>
        <p:spPr>
          <a:xfrm>
            <a:off x="1700019" y="1740258"/>
            <a:ext cx="62039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0A65E2-CDB0-6FFA-3388-B5D519668B7C}"/>
              </a:ext>
            </a:extLst>
          </p:cNvPr>
          <p:cNvSpPr txBox="1"/>
          <p:nvPr/>
        </p:nvSpPr>
        <p:spPr>
          <a:xfrm>
            <a:off x="2092324" y="422188"/>
            <a:ext cx="62039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50" name="Arrow: Bent 49">
            <a:extLst>
              <a:ext uri="{FF2B5EF4-FFF2-40B4-BE49-F238E27FC236}">
                <a16:creationId xmlns:a16="http://schemas.microsoft.com/office/drawing/2014/main" id="{BC66ABE0-6398-AD5E-510A-7674AA67220E}"/>
              </a:ext>
            </a:extLst>
          </p:cNvPr>
          <p:cNvSpPr/>
          <p:nvPr/>
        </p:nvSpPr>
        <p:spPr>
          <a:xfrm>
            <a:off x="3520931" y="1683933"/>
            <a:ext cx="1152971" cy="532009"/>
          </a:xfrm>
          <a:prstGeom prst="bentArrow">
            <a:avLst>
              <a:gd name="adj1" fmla="val 24455"/>
              <a:gd name="adj2" fmla="val 22208"/>
              <a:gd name="adj3" fmla="val 29162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B3F6D7-0C7D-D56D-0BF6-260E2058C78E}"/>
              </a:ext>
            </a:extLst>
          </p:cNvPr>
          <p:cNvSpPr txBox="1"/>
          <p:nvPr/>
        </p:nvSpPr>
        <p:spPr>
          <a:xfrm>
            <a:off x="5126383" y="426084"/>
            <a:ext cx="834606" cy="56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Accessible 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48E915-B421-5ECB-94B6-547281E333DC}"/>
              </a:ext>
            </a:extLst>
          </p:cNvPr>
          <p:cNvSpPr txBox="1"/>
          <p:nvPr/>
        </p:nvSpPr>
        <p:spPr>
          <a:xfrm>
            <a:off x="3747040" y="1318449"/>
            <a:ext cx="986000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Transmits via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Webservice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273C8-0697-6513-67CB-4A6B28C69B84}"/>
              </a:ext>
            </a:extLst>
          </p:cNvPr>
          <p:cNvSpPr txBox="1"/>
          <p:nvPr/>
        </p:nvSpPr>
        <p:spPr>
          <a:xfrm>
            <a:off x="8315559" y="3095892"/>
            <a:ext cx="770182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Projects &amp;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F62814-CFC8-39D0-B9F0-57EE71C7ACFF}"/>
              </a:ext>
            </a:extLst>
          </p:cNvPr>
          <p:cNvSpPr txBox="1"/>
          <p:nvPr/>
        </p:nvSpPr>
        <p:spPr>
          <a:xfrm>
            <a:off x="8344718" y="1528279"/>
            <a:ext cx="692873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256A853-EF62-DEB4-E75F-A1E2648F7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41" y="1678574"/>
            <a:ext cx="750927" cy="35244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940A01A-48C3-23A6-4A3E-8664FBD380DA}"/>
              </a:ext>
            </a:extLst>
          </p:cNvPr>
          <p:cNvSpPr txBox="1"/>
          <p:nvPr/>
        </p:nvSpPr>
        <p:spPr>
          <a:xfrm>
            <a:off x="8303075" y="2535247"/>
            <a:ext cx="692873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8978B83-91CE-7F2F-4144-53FF5613AE12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6039" y="449528"/>
            <a:ext cx="534941" cy="53494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F54D0C2-A5FB-769E-FD07-34F3CD3B9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3681" y="1226492"/>
            <a:ext cx="566336" cy="566336"/>
          </a:xfrm>
          <a:prstGeom prst="rect">
            <a:avLst/>
          </a:prstGeom>
        </p:spPr>
      </p:pic>
      <p:pic>
        <p:nvPicPr>
          <p:cNvPr id="86" name="Picture 8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BD3E32-BA82-232B-084D-279116BA1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73" y="3111167"/>
            <a:ext cx="1789680" cy="145290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87" name="Cylinder 86">
            <a:extLst>
              <a:ext uri="{FF2B5EF4-FFF2-40B4-BE49-F238E27FC236}">
                <a16:creationId xmlns:a16="http://schemas.microsoft.com/office/drawing/2014/main" id="{8E6518E3-6D44-641D-F481-9D840EBDA17D}"/>
              </a:ext>
            </a:extLst>
          </p:cNvPr>
          <p:cNvSpPr/>
          <p:nvPr/>
        </p:nvSpPr>
        <p:spPr>
          <a:xfrm>
            <a:off x="1272558" y="497727"/>
            <a:ext cx="812346" cy="534930"/>
          </a:xfrm>
          <a:prstGeom prst="can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E8FC40-F874-3C99-B3D5-52B8F5B21C72}"/>
              </a:ext>
            </a:extLst>
          </p:cNvPr>
          <p:cNvSpPr txBox="1"/>
          <p:nvPr/>
        </p:nvSpPr>
        <p:spPr>
          <a:xfrm>
            <a:off x="1272134" y="670346"/>
            <a:ext cx="808160" cy="26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</a:t>
            </a:r>
            <a:endParaRPr 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F7EE3E-CC39-16A7-0B46-19FD02153112}"/>
              </a:ext>
            </a:extLst>
          </p:cNvPr>
          <p:cNvSpPr txBox="1"/>
          <p:nvPr/>
        </p:nvSpPr>
        <p:spPr>
          <a:xfrm>
            <a:off x="1272558" y="1082656"/>
            <a:ext cx="812346" cy="26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</a:t>
            </a:r>
            <a:endParaRPr lang="en-US" sz="11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950819-0500-0A97-A6A3-CB8003029865}"/>
              </a:ext>
            </a:extLst>
          </p:cNvPr>
          <p:cNvSpPr txBox="1"/>
          <p:nvPr/>
        </p:nvSpPr>
        <p:spPr>
          <a:xfrm>
            <a:off x="1013666" y="1408592"/>
            <a:ext cx="1448752" cy="284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Local Repository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3F77B1-C39E-8623-2DB8-CF3F444BC83B}"/>
              </a:ext>
            </a:extLst>
          </p:cNvPr>
          <p:cNvSpPr txBox="1"/>
          <p:nvPr/>
        </p:nvSpPr>
        <p:spPr>
          <a:xfrm>
            <a:off x="6415252" y="797484"/>
            <a:ext cx="692873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sp>
        <p:nvSpPr>
          <p:cNvPr id="96" name="Arrow: Left 95">
            <a:extLst>
              <a:ext uri="{FF2B5EF4-FFF2-40B4-BE49-F238E27FC236}">
                <a16:creationId xmlns:a16="http://schemas.microsoft.com/office/drawing/2014/main" id="{BBA06137-7EF6-D968-011F-FA8F950BB8BC}"/>
              </a:ext>
            </a:extLst>
          </p:cNvPr>
          <p:cNvSpPr/>
          <p:nvPr/>
        </p:nvSpPr>
        <p:spPr>
          <a:xfrm rot="10800000">
            <a:off x="3794055" y="630696"/>
            <a:ext cx="756141" cy="239982"/>
          </a:xfrm>
          <a:prstGeom prst="leftArrow">
            <a:avLst>
              <a:gd name="adj1" fmla="val 55325"/>
              <a:gd name="adj2" fmla="val 597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Left 96">
            <a:extLst>
              <a:ext uri="{FF2B5EF4-FFF2-40B4-BE49-F238E27FC236}">
                <a16:creationId xmlns:a16="http://schemas.microsoft.com/office/drawing/2014/main" id="{6F69F4FD-0E4D-F8C9-FE4B-7CF4329E7E6C}"/>
              </a:ext>
            </a:extLst>
          </p:cNvPr>
          <p:cNvSpPr/>
          <p:nvPr/>
        </p:nvSpPr>
        <p:spPr>
          <a:xfrm rot="10800000">
            <a:off x="2148835" y="623077"/>
            <a:ext cx="756141" cy="239982"/>
          </a:xfrm>
          <a:prstGeom prst="leftArrow">
            <a:avLst>
              <a:gd name="adj1" fmla="val 55325"/>
              <a:gd name="adj2" fmla="val 597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Left 97">
            <a:extLst>
              <a:ext uri="{FF2B5EF4-FFF2-40B4-BE49-F238E27FC236}">
                <a16:creationId xmlns:a16="http://schemas.microsoft.com/office/drawing/2014/main" id="{EC4D91F2-D68E-465C-B52A-8C5104B03C7A}"/>
              </a:ext>
            </a:extLst>
          </p:cNvPr>
          <p:cNvSpPr/>
          <p:nvPr/>
        </p:nvSpPr>
        <p:spPr>
          <a:xfrm rot="10800000">
            <a:off x="5611855" y="2757600"/>
            <a:ext cx="683120" cy="239982"/>
          </a:xfrm>
          <a:prstGeom prst="leftArrow">
            <a:avLst>
              <a:gd name="adj1" fmla="val 55325"/>
              <a:gd name="adj2" fmla="val 5976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Left 98">
            <a:extLst>
              <a:ext uri="{FF2B5EF4-FFF2-40B4-BE49-F238E27FC236}">
                <a16:creationId xmlns:a16="http://schemas.microsoft.com/office/drawing/2014/main" id="{80B836AB-3111-E8A7-0581-EA9AFE00126D}"/>
              </a:ext>
            </a:extLst>
          </p:cNvPr>
          <p:cNvSpPr/>
          <p:nvPr/>
        </p:nvSpPr>
        <p:spPr>
          <a:xfrm rot="16200000">
            <a:off x="4827604" y="2311660"/>
            <a:ext cx="516008" cy="235145"/>
          </a:xfrm>
          <a:prstGeom prst="leftArrow">
            <a:avLst>
              <a:gd name="adj1" fmla="val 55325"/>
              <a:gd name="adj2" fmla="val 5976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A4C0F57B-7CA2-E249-E5FE-972D04EF8F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82" y="4083944"/>
            <a:ext cx="876319" cy="364567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67FE64A-324E-05EA-58D4-7C925332E0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48" y="2257646"/>
            <a:ext cx="876319" cy="364567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B1425988-6125-18AB-0532-3A80296CEE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97" y="565110"/>
            <a:ext cx="876319" cy="364567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58C4F8C9-2A07-1C51-3CC1-4B29B8713E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92" y="2735976"/>
            <a:ext cx="609037" cy="253372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C6A09734-2F7E-3F7A-35C5-BB594D1BED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00" y="2983389"/>
            <a:ext cx="679493" cy="282683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5ED2A1A3-436F-D97B-E8E3-A3C9E294F0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34" y="1969865"/>
            <a:ext cx="679493" cy="282683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1C41065-1747-47F2-2413-9E699E0376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69" y="5054748"/>
            <a:ext cx="1218498" cy="506920"/>
          </a:xfrm>
          <a:prstGeom prst="rect">
            <a:avLst/>
          </a:prstGeom>
        </p:spPr>
      </p:pic>
      <p:pic>
        <p:nvPicPr>
          <p:cNvPr id="63" name="Picture 6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0DFF60-B81B-9969-396E-D55198E0F0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91" y="5003780"/>
            <a:ext cx="2099666" cy="546596"/>
          </a:xfrm>
          <a:prstGeom prst="rect">
            <a:avLst/>
          </a:prstGeom>
        </p:spPr>
      </p:pic>
      <p:pic>
        <p:nvPicPr>
          <p:cNvPr id="67" name="Picture 6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36B505-1235-5A3F-6442-C4913BB4CB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76" y="1805035"/>
            <a:ext cx="1421314" cy="370004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C6D7EDB4-FD3B-3F21-C1E5-4E7C1CAD358F}"/>
              </a:ext>
            </a:extLst>
          </p:cNvPr>
          <p:cNvSpPr/>
          <p:nvPr/>
        </p:nvSpPr>
        <p:spPr>
          <a:xfrm rot="10800000">
            <a:off x="8331069" y="1889929"/>
            <a:ext cx="785445" cy="235579"/>
          </a:xfrm>
          <a:prstGeom prst="leftArrow">
            <a:avLst>
              <a:gd name="adj1" fmla="val 57765"/>
              <a:gd name="adj2" fmla="val 4417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1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ylinder 20">
            <a:extLst>
              <a:ext uri="{FF2B5EF4-FFF2-40B4-BE49-F238E27FC236}">
                <a16:creationId xmlns:a16="http://schemas.microsoft.com/office/drawing/2014/main" id="{13728267-34E5-24C2-635A-66D157B51929}"/>
              </a:ext>
            </a:extLst>
          </p:cNvPr>
          <p:cNvSpPr/>
          <p:nvPr/>
        </p:nvSpPr>
        <p:spPr>
          <a:xfrm>
            <a:off x="405434" y="850541"/>
            <a:ext cx="1005840" cy="689519"/>
          </a:xfrm>
          <a:prstGeom prst="can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360D0355-1AFA-65A8-6AE7-03959C98E877}"/>
              </a:ext>
            </a:extLst>
          </p:cNvPr>
          <p:cNvSpPr/>
          <p:nvPr/>
        </p:nvSpPr>
        <p:spPr>
          <a:xfrm>
            <a:off x="9396478" y="2809694"/>
            <a:ext cx="2560658" cy="847912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F5831CF-A934-61AF-2C90-1671582D4EED}"/>
              </a:ext>
            </a:extLst>
          </p:cNvPr>
          <p:cNvSpPr/>
          <p:nvPr/>
        </p:nvSpPr>
        <p:spPr>
          <a:xfrm>
            <a:off x="9396478" y="1675881"/>
            <a:ext cx="2497921" cy="728473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C784F2B-BD30-B7CF-FD14-098812CE82B1}"/>
              </a:ext>
            </a:extLst>
          </p:cNvPr>
          <p:cNvSpPr/>
          <p:nvPr/>
        </p:nvSpPr>
        <p:spPr>
          <a:xfrm>
            <a:off x="4522301" y="1287725"/>
            <a:ext cx="3677273" cy="2854660"/>
          </a:xfrm>
          <a:prstGeom prst="flowChartAlternateProcess">
            <a:avLst/>
          </a:prstGeom>
          <a:solidFill>
            <a:srgbClr val="CCECFF"/>
          </a:solidFill>
          <a:ln w="3175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D4C0B-29A1-FEBD-C7B3-A27EAD704DBB}"/>
              </a:ext>
            </a:extLst>
          </p:cNvPr>
          <p:cNvSpPr txBox="1"/>
          <p:nvPr/>
        </p:nvSpPr>
        <p:spPr>
          <a:xfrm>
            <a:off x="5692768" y="1292608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ScienceBase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518F8-6554-DA3F-DA70-892F60A9FDEF}"/>
              </a:ext>
            </a:extLst>
          </p:cNvPr>
          <p:cNvSpPr/>
          <p:nvPr/>
        </p:nvSpPr>
        <p:spPr>
          <a:xfrm>
            <a:off x="6411653" y="2113201"/>
            <a:ext cx="900817" cy="605544"/>
          </a:xfrm>
          <a:prstGeom prst="rect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8234E5-DBCC-C80C-6C75-758B044206BE}"/>
              </a:ext>
            </a:extLst>
          </p:cNvPr>
          <p:cNvSpPr/>
          <p:nvPr/>
        </p:nvSpPr>
        <p:spPr>
          <a:xfrm>
            <a:off x="6411653" y="3102794"/>
            <a:ext cx="900817" cy="605544"/>
          </a:xfrm>
          <a:prstGeom prst="rect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 Item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6F2D7BC-23E3-0FEA-6A3F-B5FC7F8A566E}"/>
              </a:ext>
            </a:extLst>
          </p:cNvPr>
          <p:cNvSpPr/>
          <p:nvPr/>
        </p:nvSpPr>
        <p:spPr>
          <a:xfrm>
            <a:off x="2670516" y="4293137"/>
            <a:ext cx="1722048" cy="474178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9F513F6-0E22-486E-55ED-5DBFAB1BD5B7}"/>
              </a:ext>
            </a:extLst>
          </p:cNvPr>
          <p:cNvSpPr/>
          <p:nvPr/>
        </p:nvSpPr>
        <p:spPr>
          <a:xfrm rot="5400000">
            <a:off x="5930302" y="627800"/>
            <a:ext cx="618168" cy="534941"/>
          </a:xfrm>
          <a:prstGeom prst="bentArrow">
            <a:avLst>
              <a:gd name="adj1" fmla="val 50506"/>
              <a:gd name="adj2" fmla="val 43981"/>
              <a:gd name="adj3" fmla="val 36772"/>
              <a:gd name="adj4" fmla="val 4018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345C7FD-DE64-B7D8-19DA-F0F64EDB72EC}"/>
              </a:ext>
            </a:extLst>
          </p:cNvPr>
          <p:cNvSpPr/>
          <p:nvPr/>
        </p:nvSpPr>
        <p:spPr>
          <a:xfrm rot="10800000">
            <a:off x="8291613" y="3079380"/>
            <a:ext cx="964847" cy="336490"/>
          </a:xfrm>
          <a:prstGeom prst="leftArrow">
            <a:avLst>
              <a:gd name="adj1" fmla="val 57765"/>
              <a:gd name="adj2" fmla="val 4417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874-005B-DD6C-B55B-D7CF6EF149A4}"/>
              </a:ext>
            </a:extLst>
          </p:cNvPr>
          <p:cNvSpPr/>
          <p:nvPr/>
        </p:nvSpPr>
        <p:spPr>
          <a:xfrm>
            <a:off x="7338880" y="2113201"/>
            <a:ext cx="768470" cy="605544"/>
          </a:xfrm>
          <a:prstGeom prst="rect">
            <a:avLst/>
          </a:prstGeom>
          <a:noFill/>
          <a:ln w="28575">
            <a:solidFill>
              <a:srgbClr val="FFD9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CCEF9-2FEF-B8C1-1FBA-82D5F4801B80}"/>
              </a:ext>
            </a:extLst>
          </p:cNvPr>
          <p:cNvSpPr/>
          <p:nvPr/>
        </p:nvSpPr>
        <p:spPr>
          <a:xfrm>
            <a:off x="7338880" y="3102794"/>
            <a:ext cx="768470" cy="605544"/>
          </a:xfrm>
          <a:prstGeom prst="rect">
            <a:avLst/>
          </a:prstGeom>
          <a:noFill/>
          <a:ln w="28575">
            <a:solidFill>
              <a:srgbClr val="F6B26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E8D9B5A-1FDA-32FE-B440-5A8D96DB3C8C}"/>
              </a:ext>
            </a:extLst>
          </p:cNvPr>
          <p:cNvSpPr/>
          <p:nvPr/>
        </p:nvSpPr>
        <p:spPr>
          <a:xfrm rot="5400000" flipH="1">
            <a:off x="2824576" y="2492477"/>
            <a:ext cx="767807" cy="991519"/>
          </a:xfrm>
          <a:prstGeom prst="bentArrow">
            <a:avLst>
              <a:gd name="adj1" fmla="val 30579"/>
              <a:gd name="adj2" fmla="val 26279"/>
              <a:gd name="adj3" fmla="val 33927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A042BE74-B314-9947-D83F-A21EA3E2F1D2}"/>
              </a:ext>
            </a:extLst>
          </p:cNvPr>
          <p:cNvSpPr/>
          <p:nvPr/>
        </p:nvSpPr>
        <p:spPr>
          <a:xfrm rot="10800000" flipH="1">
            <a:off x="870497" y="1789935"/>
            <a:ext cx="2113863" cy="740496"/>
          </a:xfrm>
          <a:prstGeom prst="bentArrow">
            <a:avLst>
              <a:gd name="adj1" fmla="val 31981"/>
              <a:gd name="adj2" fmla="val 29268"/>
              <a:gd name="adj3" fmla="val 27637"/>
              <a:gd name="adj4" fmla="val 24456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0194F109-1239-8F25-9C57-81D816AB803E}"/>
              </a:ext>
            </a:extLst>
          </p:cNvPr>
          <p:cNvSpPr/>
          <p:nvPr/>
        </p:nvSpPr>
        <p:spPr>
          <a:xfrm>
            <a:off x="9984409" y="2880094"/>
            <a:ext cx="1909990" cy="714313"/>
          </a:xfrm>
          <a:prstGeom prst="flowChartAlternateProcess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Applications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Catalog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7751067-ED23-6063-B12A-517C7A8C4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1" y="2611957"/>
            <a:ext cx="1477711" cy="33776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8C40695-86F8-BF25-600B-227001E15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5" y="5206931"/>
            <a:ext cx="1993982" cy="455768"/>
          </a:xfrm>
          <a:prstGeom prst="rect">
            <a:avLst/>
          </a:prstGeom>
        </p:spPr>
      </p:pic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9CEA991B-3E8B-5133-84E2-246116125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51" y="1293388"/>
            <a:ext cx="392428" cy="3824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4D0B4E-D804-DF50-C155-930F465ACADD}"/>
              </a:ext>
            </a:extLst>
          </p:cNvPr>
          <p:cNvSpPr txBox="1"/>
          <p:nvPr/>
        </p:nvSpPr>
        <p:spPr>
          <a:xfrm>
            <a:off x="7321548" y="1865259"/>
            <a:ext cx="82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BB5AD6-CDF4-90F7-D031-C06CA2B78E5E}"/>
              </a:ext>
            </a:extLst>
          </p:cNvPr>
          <p:cNvSpPr txBox="1"/>
          <p:nvPr/>
        </p:nvSpPr>
        <p:spPr>
          <a:xfrm>
            <a:off x="7356290" y="2873527"/>
            <a:ext cx="82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93E6C3-F674-C7D9-DCAC-2FB038E2C341}"/>
              </a:ext>
            </a:extLst>
          </p:cNvPr>
          <p:cNvCxnSpPr>
            <a:cxnSpLocks/>
          </p:cNvCxnSpPr>
          <p:nvPr/>
        </p:nvCxnSpPr>
        <p:spPr>
          <a:xfrm>
            <a:off x="6323364" y="1748745"/>
            <a:ext cx="27942" cy="2235672"/>
          </a:xfrm>
          <a:prstGeom prst="line">
            <a:avLst/>
          </a:prstGeom>
          <a:ln w="34925">
            <a:solidFill>
              <a:srgbClr val="0070C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18B05A-7964-375B-3A12-9C00C556A5DA}"/>
              </a:ext>
            </a:extLst>
          </p:cNvPr>
          <p:cNvSpPr txBox="1"/>
          <p:nvPr/>
        </p:nvSpPr>
        <p:spPr>
          <a:xfrm>
            <a:off x="5574586" y="3005328"/>
            <a:ext cx="7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678E9F-89CB-C1A1-69DB-EFEDAFD55EAA}"/>
              </a:ext>
            </a:extLst>
          </p:cNvPr>
          <p:cNvSpPr txBox="1"/>
          <p:nvPr/>
        </p:nvSpPr>
        <p:spPr>
          <a:xfrm>
            <a:off x="5172772" y="2323155"/>
            <a:ext cx="932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Translates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A1D06F-ACEE-F836-0833-9E83CD9E4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92" y="3404914"/>
            <a:ext cx="1115294" cy="52345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1EF9C00-E6FC-45B8-4759-1B655A5F1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729" y="3193073"/>
            <a:ext cx="1064625" cy="45922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1C70283-550B-5D7E-DEF9-4F5489AFC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128" y="5074664"/>
            <a:ext cx="2224535" cy="95955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037FA1-07FA-55C0-E0DB-D857201A8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1010" y="5093851"/>
            <a:ext cx="1962711" cy="92118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3A35280-927E-130D-510B-62EC7B37D744}"/>
              </a:ext>
            </a:extLst>
          </p:cNvPr>
          <p:cNvSpPr txBox="1"/>
          <p:nvPr/>
        </p:nvSpPr>
        <p:spPr>
          <a:xfrm>
            <a:off x="2499634" y="5793804"/>
            <a:ext cx="1693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standard for encoding project and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metadata, based on JavaScript Object Notation (JSON).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B040F8-D70B-EA98-9DFD-330E91A539FA}"/>
              </a:ext>
            </a:extLst>
          </p:cNvPr>
          <p:cNvSpPr txBox="1"/>
          <p:nvPr/>
        </p:nvSpPr>
        <p:spPr>
          <a:xfrm>
            <a:off x="4709142" y="5826504"/>
            <a:ext cx="2250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Open-source application for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translating between supported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metadata formats.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adiwg.org/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mdTranlator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1BE97E-798E-AB3D-A375-7E77E3258CC1}"/>
              </a:ext>
            </a:extLst>
          </p:cNvPr>
          <p:cNvSpPr txBox="1"/>
          <p:nvPr/>
        </p:nvSpPr>
        <p:spPr>
          <a:xfrm>
            <a:off x="7687013" y="5802167"/>
            <a:ext cx="2346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format used to define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ScienceBase item attributes,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based on JavaScript Object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Notation (JSON).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771BF-54C6-F688-A42C-36C117E9D7D1}"/>
              </a:ext>
            </a:extLst>
          </p:cNvPr>
          <p:cNvSpPr txBox="1"/>
          <p:nvPr/>
        </p:nvSpPr>
        <p:spPr>
          <a:xfrm>
            <a:off x="10309242" y="5793804"/>
            <a:ext cx="1873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 (XML). The metadata format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supported by Data.gov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16BE41-977E-89C8-E289-6ECADFB502F3}"/>
              </a:ext>
            </a:extLst>
          </p:cNvPr>
          <p:cNvSpPr txBox="1"/>
          <p:nvPr/>
        </p:nvSpPr>
        <p:spPr>
          <a:xfrm>
            <a:off x="141186" y="5749946"/>
            <a:ext cx="2110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application for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authoring and editing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metadata, for both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projects and datasets.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/mdEditor</a:t>
            </a:r>
          </a:p>
        </p:txBody>
      </p:sp>
      <p:sp>
        <p:nvSpPr>
          <p:cNvPr id="61" name="AutoShape 2" descr="FWS Home">
            <a:extLst>
              <a:ext uri="{FF2B5EF4-FFF2-40B4-BE49-F238E27FC236}">
                <a16:creationId xmlns:a16="http://schemas.microsoft.com/office/drawing/2014/main" id="{F8339712-6E32-8D42-5948-54FC8BCC8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2938" y="3286124"/>
            <a:ext cx="312539" cy="3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4" name="Picture 63" descr="A picture containing logo&#10;&#10;Description automatically generated">
            <a:extLst>
              <a:ext uri="{FF2B5EF4-FFF2-40B4-BE49-F238E27FC236}">
                <a16:creationId xmlns:a16="http://schemas.microsoft.com/office/drawing/2014/main" id="{2ADB87F8-7D2F-B2EE-97E4-AE53D59FCB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0" y="2881797"/>
            <a:ext cx="592268" cy="707168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E362A31-4605-EFAE-2CCE-ECB1B8F14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4514" y="1780752"/>
            <a:ext cx="2240242" cy="53339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803F70-E6F0-9DB9-014C-9311D3C802BB}"/>
              </a:ext>
            </a:extLst>
          </p:cNvPr>
          <p:cNvCxnSpPr>
            <a:cxnSpLocks/>
          </p:cNvCxnSpPr>
          <p:nvPr/>
        </p:nvCxnSpPr>
        <p:spPr>
          <a:xfrm>
            <a:off x="199665" y="4971151"/>
            <a:ext cx="11662725" cy="74852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CF5D9D-B421-F7BC-9B06-59D11E3814A9}"/>
              </a:ext>
            </a:extLst>
          </p:cNvPr>
          <p:cNvSpPr txBox="1"/>
          <p:nvPr/>
        </p:nvSpPr>
        <p:spPr>
          <a:xfrm>
            <a:off x="6759425" y="411445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AA4E5-285C-8234-2C4A-31D0880265D4}"/>
              </a:ext>
            </a:extLst>
          </p:cNvPr>
          <p:cNvSpPr txBox="1"/>
          <p:nvPr/>
        </p:nvSpPr>
        <p:spPr>
          <a:xfrm>
            <a:off x="2869476" y="414238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0A668-45A1-B389-1247-015A5CE1A589}"/>
              </a:ext>
            </a:extLst>
          </p:cNvPr>
          <p:cNvSpPr txBox="1"/>
          <p:nvPr/>
        </p:nvSpPr>
        <p:spPr>
          <a:xfrm>
            <a:off x="2639517" y="3354369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E7AFD9-CBB1-EF31-F3C0-0BF1A22593C5}"/>
              </a:ext>
            </a:extLst>
          </p:cNvPr>
          <p:cNvSpPr txBox="1"/>
          <p:nvPr/>
        </p:nvSpPr>
        <p:spPr>
          <a:xfrm>
            <a:off x="1137811" y="1727771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0A65E2-CDB0-6FFA-3388-B5D519668B7C}"/>
              </a:ext>
            </a:extLst>
          </p:cNvPr>
          <p:cNvSpPr txBox="1"/>
          <p:nvPr/>
        </p:nvSpPr>
        <p:spPr>
          <a:xfrm>
            <a:off x="1626765" y="347294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B3F6D7-0C7D-D56D-0BF6-260E2058C78E}"/>
              </a:ext>
            </a:extLst>
          </p:cNvPr>
          <p:cNvSpPr txBox="1"/>
          <p:nvPr/>
        </p:nvSpPr>
        <p:spPr>
          <a:xfrm>
            <a:off x="5126383" y="426084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Accessible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48E915-B421-5ECB-94B6-547281E333DC}"/>
              </a:ext>
            </a:extLst>
          </p:cNvPr>
          <p:cNvSpPr txBox="1"/>
          <p:nvPr/>
        </p:nvSpPr>
        <p:spPr>
          <a:xfrm>
            <a:off x="3481487" y="1157116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Transmits via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Webservice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273C8-0697-6513-67CB-4A6B28C69B84}"/>
              </a:ext>
            </a:extLst>
          </p:cNvPr>
          <p:cNvSpPr txBox="1"/>
          <p:nvPr/>
        </p:nvSpPr>
        <p:spPr>
          <a:xfrm>
            <a:off x="8295316" y="3295069"/>
            <a:ext cx="97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Projects &amp;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F62814-CFC8-39D0-B9F0-57EE71C7ACFF}"/>
              </a:ext>
            </a:extLst>
          </p:cNvPr>
          <p:cNvSpPr txBox="1"/>
          <p:nvPr/>
        </p:nvSpPr>
        <p:spPr>
          <a:xfrm>
            <a:off x="8408465" y="1521927"/>
            <a:ext cx="8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256A853-EF62-DEB4-E75F-A1E2648F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129" y="1692624"/>
            <a:ext cx="750927" cy="35244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940A01A-48C3-23A6-4A3E-8664FBD380DA}"/>
              </a:ext>
            </a:extLst>
          </p:cNvPr>
          <p:cNvSpPr txBox="1"/>
          <p:nvPr/>
        </p:nvSpPr>
        <p:spPr>
          <a:xfrm>
            <a:off x="8323468" y="2575545"/>
            <a:ext cx="8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8978B83-91CE-7F2F-4144-53FF5613AE12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6144" y="449528"/>
            <a:ext cx="534941" cy="53494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F54D0C2-A5FB-769E-FD07-34F3CD3B9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9044" y="1147848"/>
            <a:ext cx="566336" cy="566336"/>
          </a:xfrm>
          <a:prstGeom prst="rect">
            <a:avLst/>
          </a:prstGeom>
        </p:spPr>
      </p:pic>
      <p:pic>
        <p:nvPicPr>
          <p:cNvPr id="86" name="Picture 8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BD3E32-BA82-232B-084D-279116BA1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7" y="2945178"/>
            <a:ext cx="2244498" cy="182213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87" name="Cylinder 86">
            <a:extLst>
              <a:ext uri="{FF2B5EF4-FFF2-40B4-BE49-F238E27FC236}">
                <a16:creationId xmlns:a16="http://schemas.microsoft.com/office/drawing/2014/main" id="{8E6518E3-6D44-641D-F481-9D840EBDA17D}"/>
              </a:ext>
            </a:extLst>
          </p:cNvPr>
          <p:cNvSpPr/>
          <p:nvPr/>
        </p:nvSpPr>
        <p:spPr>
          <a:xfrm>
            <a:off x="405434" y="333162"/>
            <a:ext cx="1005840" cy="689519"/>
          </a:xfrm>
          <a:prstGeom prst="can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E8FC40-F874-3C99-B3D5-52B8F5B21C72}"/>
              </a:ext>
            </a:extLst>
          </p:cNvPr>
          <p:cNvSpPr txBox="1"/>
          <p:nvPr/>
        </p:nvSpPr>
        <p:spPr>
          <a:xfrm>
            <a:off x="453229" y="568339"/>
            <a:ext cx="954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</a:t>
            </a:r>
            <a:endParaRPr 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F7EE3E-CC39-16A7-0B46-19FD02153112}"/>
              </a:ext>
            </a:extLst>
          </p:cNvPr>
          <p:cNvSpPr txBox="1"/>
          <p:nvPr/>
        </p:nvSpPr>
        <p:spPr>
          <a:xfrm>
            <a:off x="449043" y="1129439"/>
            <a:ext cx="959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</a:t>
            </a:r>
            <a:endParaRPr 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950819-0500-0A97-A6A3-CB8003029865}"/>
              </a:ext>
            </a:extLst>
          </p:cNvPr>
          <p:cNvSpPr txBox="1"/>
          <p:nvPr/>
        </p:nvSpPr>
        <p:spPr>
          <a:xfrm>
            <a:off x="1480762" y="903023"/>
            <a:ext cx="129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  <a:cs typeface="Arial" panose="020B0604020202020204" pitchFamily="34" charset="0"/>
              </a:rPr>
              <a:t>Local Repository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3F77B1-C39E-8623-2DB8-CF3F444BC83B}"/>
              </a:ext>
            </a:extLst>
          </p:cNvPr>
          <p:cNvSpPr txBox="1"/>
          <p:nvPr/>
        </p:nvSpPr>
        <p:spPr>
          <a:xfrm>
            <a:off x="6428584" y="760562"/>
            <a:ext cx="837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sp>
        <p:nvSpPr>
          <p:cNvPr id="97" name="Arrow: Left 96">
            <a:extLst>
              <a:ext uri="{FF2B5EF4-FFF2-40B4-BE49-F238E27FC236}">
                <a16:creationId xmlns:a16="http://schemas.microsoft.com/office/drawing/2014/main" id="{6F69F4FD-0E4D-F8C9-FE4B-7CF4329E7E6C}"/>
              </a:ext>
            </a:extLst>
          </p:cNvPr>
          <p:cNvSpPr/>
          <p:nvPr/>
        </p:nvSpPr>
        <p:spPr>
          <a:xfrm rot="10800000">
            <a:off x="1686279" y="502836"/>
            <a:ext cx="886368" cy="470189"/>
          </a:xfrm>
          <a:prstGeom prst="leftArrow">
            <a:avLst>
              <a:gd name="adj1" fmla="val 55325"/>
              <a:gd name="adj2" fmla="val 597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Left 97">
            <a:extLst>
              <a:ext uri="{FF2B5EF4-FFF2-40B4-BE49-F238E27FC236}">
                <a16:creationId xmlns:a16="http://schemas.microsoft.com/office/drawing/2014/main" id="{EC4D91F2-D68E-465C-B52A-8C5104B03C7A}"/>
              </a:ext>
            </a:extLst>
          </p:cNvPr>
          <p:cNvSpPr/>
          <p:nvPr/>
        </p:nvSpPr>
        <p:spPr>
          <a:xfrm rot="10800000">
            <a:off x="5624972" y="3270918"/>
            <a:ext cx="649159" cy="385252"/>
          </a:xfrm>
          <a:prstGeom prst="leftArrow">
            <a:avLst>
              <a:gd name="adj1" fmla="val 55325"/>
              <a:gd name="adj2" fmla="val 5976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Left 98">
            <a:extLst>
              <a:ext uri="{FF2B5EF4-FFF2-40B4-BE49-F238E27FC236}">
                <a16:creationId xmlns:a16="http://schemas.microsoft.com/office/drawing/2014/main" id="{80B836AB-3111-E8A7-0581-EA9AFE00126D}"/>
              </a:ext>
            </a:extLst>
          </p:cNvPr>
          <p:cNvSpPr/>
          <p:nvPr/>
        </p:nvSpPr>
        <p:spPr>
          <a:xfrm rot="16200000">
            <a:off x="4709820" y="2583098"/>
            <a:ext cx="828367" cy="352380"/>
          </a:xfrm>
          <a:prstGeom prst="leftArrow">
            <a:avLst>
              <a:gd name="adj1" fmla="val 55325"/>
              <a:gd name="adj2" fmla="val 5976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67FE64A-324E-05EA-58D4-7C925332E0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50" y="2075938"/>
            <a:ext cx="1294007" cy="538334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58C4F8C9-2A07-1C51-3CC1-4B29B8713E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860" y="2806463"/>
            <a:ext cx="750828" cy="312360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1C41065-1747-47F2-2413-9E699E0376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95" y="5122764"/>
            <a:ext cx="1644208" cy="684024"/>
          </a:xfrm>
          <a:prstGeom prst="rect">
            <a:avLst/>
          </a:prstGeom>
        </p:spPr>
      </p:pic>
      <p:pic>
        <p:nvPicPr>
          <p:cNvPr id="63" name="Picture 6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0DFF60-B81B-9969-396E-D55198E0F0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31" y="5193885"/>
            <a:ext cx="2438681" cy="634850"/>
          </a:xfrm>
          <a:prstGeom prst="rect">
            <a:avLst/>
          </a:prstGeom>
        </p:spPr>
      </p:pic>
      <p:pic>
        <p:nvPicPr>
          <p:cNvPr id="67" name="Picture 6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36B505-1235-5A3F-6442-C4913BB4CB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24" y="1875536"/>
            <a:ext cx="1588243" cy="413460"/>
          </a:xfrm>
          <a:prstGeom prst="rect">
            <a:avLst/>
          </a:prstGeom>
        </p:spPr>
      </p:pic>
      <p:sp>
        <p:nvSpPr>
          <p:cNvPr id="18" name="Arrow: Left 17">
            <a:extLst>
              <a:ext uri="{FF2B5EF4-FFF2-40B4-BE49-F238E27FC236}">
                <a16:creationId xmlns:a16="http://schemas.microsoft.com/office/drawing/2014/main" id="{7F08AEEA-8845-AA43-14E9-8C0D7AF70FFE}"/>
              </a:ext>
            </a:extLst>
          </p:cNvPr>
          <p:cNvSpPr/>
          <p:nvPr/>
        </p:nvSpPr>
        <p:spPr>
          <a:xfrm rot="10800000">
            <a:off x="8287124" y="1916058"/>
            <a:ext cx="964847" cy="336490"/>
          </a:xfrm>
          <a:prstGeom prst="leftArrow">
            <a:avLst>
              <a:gd name="adj1" fmla="val 57765"/>
              <a:gd name="adj2" fmla="val 4417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DDD366B7-6665-53B6-5A21-2DBE28EA2791}"/>
              </a:ext>
            </a:extLst>
          </p:cNvPr>
          <p:cNvSpPr/>
          <p:nvPr/>
        </p:nvSpPr>
        <p:spPr>
          <a:xfrm rot="10800000" flipH="1" flipV="1">
            <a:off x="3433572" y="1615906"/>
            <a:ext cx="999318" cy="461665"/>
          </a:xfrm>
          <a:prstGeom prst="bentArrow">
            <a:avLst>
              <a:gd name="adj1" fmla="val 49862"/>
              <a:gd name="adj2" fmla="val 40316"/>
              <a:gd name="adj3" fmla="val 50000"/>
              <a:gd name="adj4" fmla="val 4375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86FA2B7C-F31D-9720-350B-627820CBD98C}"/>
              </a:ext>
            </a:extLst>
          </p:cNvPr>
          <p:cNvSpPr/>
          <p:nvPr/>
        </p:nvSpPr>
        <p:spPr>
          <a:xfrm flipH="1" flipV="1">
            <a:off x="5795316" y="4149979"/>
            <a:ext cx="999318" cy="605410"/>
          </a:xfrm>
          <a:prstGeom prst="bentArrow">
            <a:avLst>
              <a:gd name="adj1" fmla="val 43569"/>
              <a:gd name="adj2" fmla="val 34023"/>
              <a:gd name="adj3" fmla="val 46853"/>
              <a:gd name="adj4" fmla="val 4375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2838EB-9998-478B-CBBF-90F65F507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933" y="3376035"/>
            <a:ext cx="941641" cy="44195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E84A5BF-13AD-3CE8-C55C-C44052ADF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92" y="2398181"/>
            <a:ext cx="941641" cy="441952"/>
          </a:xfrm>
          <a:prstGeom prst="rect">
            <a:avLst/>
          </a:prstGeom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E8B9D5C9-4317-F8F5-98F5-104A97682D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05" y="2159933"/>
            <a:ext cx="750828" cy="312360"/>
          </a:xfrm>
          <a:prstGeom prst="rect">
            <a:avLst/>
          </a:prstGeom>
        </p:spPr>
      </p:pic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F2587F85-E693-46F0-CE8F-75AC56FFF3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871" y="3150526"/>
            <a:ext cx="750828" cy="312360"/>
          </a:xfrm>
          <a:prstGeom prst="rect">
            <a:avLst/>
          </a:prstGeom>
        </p:spPr>
      </p:pic>
      <p:pic>
        <p:nvPicPr>
          <p:cNvPr id="77" name="Picture 76" descr="Logo&#10;&#10;Description automatically generated">
            <a:extLst>
              <a:ext uri="{FF2B5EF4-FFF2-40B4-BE49-F238E27FC236}">
                <a16:creationId xmlns:a16="http://schemas.microsoft.com/office/drawing/2014/main" id="{7A351582-2D1C-9F59-A646-0BE4BEEA99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36" y="4277689"/>
            <a:ext cx="1294007" cy="538334"/>
          </a:xfrm>
          <a:prstGeom prst="rect">
            <a:avLst/>
          </a:prstGeom>
        </p:spPr>
      </p:pic>
      <p:pic>
        <p:nvPicPr>
          <p:cNvPr id="78" name="Picture 77" descr="Logo&#10;&#10;Description automatically generated">
            <a:extLst>
              <a:ext uri="{FF2B5EF4-FFF2-40B4-BE49-F238E27FC236}">
                <a16:creationId xmlns:a16="http://schemas.microsoft.com/office/drawing/2014/main" id="{AF68D023-B6EB-568E-32DF-2C9A9973F7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52" y="466988"/>
            <a:ext cx="1294007" cy="538334"/>
          </a:xfrm>
          <a:prstGeom prst="rect">
            <a:avLst/>
          </a:prstGeom>
        </p:spPr>
      </p:pic>
      <p:sp>
        <p:nvSpPr>
          <p:cNvPr id="79" name="Arrow: Left 78">
            <a:extLst>
              <a:ext uri="{FF2B5EF4-FFF2-40B4-BE49-F238E27FC236}">
                <a16:creationId xmlns:a16="http://schemas.microsoft.com/office/drawing/2014/main" id="{7B327A67-1920-C96D-5470-CA25145D55FF}"/>
              </a:ext>
            </a:extLst>
          </p:cNvPr>
          <p:cNvSpPr/>
          <p:nvPr/>
        </p:nvSpPr>
        <p:spPr>
          <a:xfrm rot="10800000">
            <a:off x="3968088" y="501468"/>
            <a:ext cx="569442" cy="470189"/>
          </a:xfrm>
          <a:prstGeom prst="leftArrow">
            <a:avLst>
              <a:gd name="adj1" fmla="val 55325"/>
              <a:gd name="adj2" fmla="val 597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289050-1570-A4EF-B98F-E76240B0CC61}"/>
              </a:ext>
            </a:extLst>
          </p:cNvPr>
          <p:cNvGrpSpPr/>
          <p:nvPr/>
        </p:nvGrpSpPr>
        <p:grpSpPr>
          <a:xfrm>
            <a:off x="5280492" y="5015777"/>
            <a:ext cx="1835759" cy="564132"/>
            <a:chOff x="5280492" y="5200027"/>
            <a:chExt cx="1835759" cy="564132"/>
          </a:xfrm>
        </p:grpSpPr>
        <p:pic>
          <p:nvPicPr>
            <p:cNvPr id="175" name="Picture 17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4DAFF50-21C8-0644-8F92-80A616C3F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3410" y="5285112"/>
              <a:ext cx="1050218" cy="479047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A1B9E5A-C174-27D9-BAF3-648FC186826A}"/>
                </a:ext>
              </a:extLst>
            </p:cNvPr>
            <p:cNvSpPr txBox="1"/>
            <p:nvPr/>
          </p:nvSpPr>
          <p:spPr>
            <a:xfrm>
              <a:off x="5280492" y="5200027"/>
              <a:ext cx="1835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PT Sans Narrow" panose="020B0506020203020204" pitchFamily="34" charset="0"/>
                  <a:cs typeface="Arial" panose="020B0604020202020204" pitchFamily="34" charset="0"/>
                </a:rPr>
                <a:t>mdTranslator</a:t>
              </a:r>
              <a:endParaRPr lang="en-US" sz="2800" dirty="0">
                <a:latin typeface="PT Sans Narrow" panose="020B05060202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E0F39086-C15D-A16F-F907-508D490E5C63}"/>
              </a:ext>
            </a:extLst>
          </p:cNvPr>
          <p:cNvSpPr/>
          <p:nvPr/>
        </p:nvSpPr>
        <p:spPr>
          <a:xfrm>
            <a:off x="3578934" y="304250"/>
            <a:ext cx="1752811" cy="3437680"/>
          </a:xfrm>
          <a:prstGeom prst="flowChartAlternateProcess">
            <a:avLst/>
          </a:prstGeom>
          <a:solidFill>
            <a:srgbClr val="CCECFF"/>
          </a:solidFill>
          <a:ln w="3175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360D0355-1AFA-65A8-6AE7-03959C98E877}"/>
              </a:ext>
            </a:extLst>
          </p:cNvPr>
          <p:cNvSpPr/>
          <p:nvPr/>
        </p:nvSpPr>
        <p:spPr>
          <a:xfrm>
            <a:off x="10200118" y="2396175"/>
            <a:ext cx="1799548" cy="1250208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F5831CF-A934-61AF-2C90-1671582D4EED}"/>
              </a:ext>
            </a:extLst>
          </p:cNvPr>
          <p:cNvSpPr/>
          <p:nvPr/>
        </p:nvSpPr>
        <p:spPr>
          <a:xfrm>
            <a:off x="10200118" y="683706"/>
            <a:ext cx="1756106" cy="1242320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C784F2B-BD30-B7CF-FD14-098812CE82B1}"/>
              </a:ext>
            </a:extLst>
          </p:cNvPr>
          <p:cNvSpPr/>
          <p:nvPr/>
        </p:nvSpPr>
        <p:spPr>
          <a:xfrm>
            <a:off x="6324712" y="378392"/>
            <a:ext cx="2329571" cy="3336585"/>
          </a:xfrm>
          <a:prstGeom prst="flowChartAlternateProcess">
            <a:avLst/>
          </a:prstGeom>
          <a:solidFill>
            <a:srgbClr val="CCECFF"/>
          </a:solidFill>
          <a:ln w="3175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D4C0B-29A1-FEBD-C7B3-A27EAD704DBB}"/>
              </a:ext>
            </a:extLst>
          </p:cNvPr>
          <p:cNvSpPr txBox="1"/>
          <p:nvPr/>
        </p:nvSpPr>
        <p:spPr>
          <a:xfrm>
            <a:off x="6658370" y="451205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ScienceBase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518F8-6554-DA3F-DA70-892F60A9FDEF}"/>
              </a:ext>
            </a:extLst>
          </p:cNvPr>
          <p:cNvSpPr/>
          <p:nvPr/>
        </p:nvSpPr>
        <p:spPr>
          <a:xfrm>
            <a:off x="6439006" y="1544652"/>
            <a:ext cx="1023771" cy="863321"/>
          </a:xfrm>
          <a:prstGeom prst="rect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8234E5-DBCC-C80C-6C75-758B044206BE}"/>
              </a:ext>
            </a:extLst>
          </p:cNvPr>
          <p:cNvSpPr/>
          <p:nvPr/>
        </p:nvSpPr>
        <p:spPr>
          <a:xfrm>
            <a:off x="6451139" y="2506282"/>
            <a:ext cx="1013956" cy="818218"/>
          </a:xfrm>
          <a:prstGeom prst="rect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 Item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874-005B-DD6C-B55B-D7CF6EF149A4}"/>
              </a:ext>
            </a:extLst>
          </p:cNvPr>
          <p:cNvSpPr/>
          <p:nvPr/>
        </p:nvSpPr>
        <p:spPr>
          <a:xfrm>
            <a:off x="7516119" y="1552563"/>
            <a:ext cx="1041500" cy="863321"/>
          </a:xfrm>
          <a:prstGeom prst="rect">
            <a:avLst/>
          </a:prstGeom>
          <a:noFill/>
          <a:ln w="28575">
            <a:solidFill>
              <a:srgbClr val="FFD9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CCEF9-2FEF-B8C1-1FBA-82D5F4801B80}"/>
              </a:ext>
            </a:extLst>
          </p:cNvPr>
          <p:cNvSpPr/>
          <p:nvPr/>
        </p:nvSpPr>
        <p:spPr>
          <a:xfrm>
            <a:off x="7508308" y="2506282"/>
            <a:ext cx="1041500" cy="803439"/>
          </a:xfrm>
          <a:prstGeom prst="rect">
            <a:avLst/>
          </a:prstGeom>
          <a:noFill/>
          <a:ln w="28575">
            <a:solidFill>
              <a:srgbClr val="F6B26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0194F109-1239-8F25-9C57-81D816AB803E}"/>
              </a:ext>
            </a:extLst>
          </p:cNvPr>
          <p:cNvSpPr/>
          <p:nvPr/>
        </p:nvSpPr>
        <p:spPr>
          <a:xfrm>
            <a:off x="10200118" y="2396175"/>
            <a:ext cx="1909990" cy="1250208"/>
          </a:xfrm>
          <a:prstGeom prst="flowChartAlternateProcess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USFWS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Science Applications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Science Catalog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7751067-ED23-6063-B12A-517C7A8C4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98" y="374603"/>
            <a:ext cx="1477711" cy="33776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8C40695-86F8-BF25-600B-227001E15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5" y="5069959"/>
            <a:ext cx="1993982" cy="455768"/>
          </a:xfrm>
          <a:prstGeom prst="rect">
            <a:avLst/>
          </a:prstGeom>
        </p:spPr>
      </p:pic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9CEA991B-3E8B-5133-84E2-246116125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38" y="470705"/>
            <a:ext cx="392428" cy="3824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4D0B4E-D804-DF50-C155-930F465ACADD}"/>
              </a:ext>
            </a:extLst>
          </p:cNvPr>
          <p:cNvSpPr txBox="1"/>
          <p:nvPr/>
        </p:nvSpPr>
        <p:spPr>
          <a:xfrm>
            <a:off x="7523067" y="1198220"/>
            <a:ext cx="98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A1D06F-ACEE-F836-0833-9E83CD9E48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20101" r="9591" b="31563"/>
          <a:stretch/>
        </p:blipFill>
        <p:spPr>
          <a:xfrm>
            <a:off x="4005546" y="3258539"/>
            <a:ext cx="1058919" cy="30339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1EF9C00-E6FC-45B8-4759-1B655A5F15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892" t="12600" r="10169" b="31724"/>
          <a:stretch/>
        </p:blipFill>
        <p:spPr>
          <a:xfrm>
            <a:off x="6459764" y="2129795"/>
            <a:ext cx="961984" cy="24390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1C70283-550B-5D7E-DEF9-4F5489AFC1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104" b="30729"/>
          <a:stretch/>
        </p:blipFill>
        <p:spPr>
          <a:xfrm>
            <a:off x="7798232" y="5014797"/>
            <a:ext cx="2106556" cy="501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037FA1-07FA-55C0-E0DB-D857201A86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24" t="22458" b="40456"/>
          <a:stretch/>
        </p:blipFill>
        <p:spPr>
          <a:xfrm>
            <a:off x="10213678" y="5044123"/>
            <a:ext cx="1926913" cy="34163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3A35280-927E-130D-510B-62EC7B37D744}"/>
              </a:ext>
            </a:extLst>
          </p:cNvPr>
          <p:cNvSpPr txBox="1"/>
          <p:nvPr/>
        </p:nvSpPr>
        <p:spPr>
          <a:xfrm>
            <a:off x="2663606" y="5597546"/>
            <a:ext cx="22105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standard for encoding project and data metadata, based on JavaScript Object Notation (JSON).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B040F8-D70B-EA98-9DFD-330E91A539FA}"/>
              </a:ext>
            </a:extLst>
          </p:cNvPr>
          <p:cNvSpPr txBox="1"/>
          <p:nvPr/>
        </p:nvSpPr>
        <p:spPr>
          <a:xfrm>
            <a:off x="5061567" y="5597546"/>
            <a:ext cx="22504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Open-source application for translating between supported metadata formats.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adiwg.org/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mdTranlator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1BE97E-798E-AB3D-A375-7E77E3258CC1}"/>
              </a:ext>
            </a:extLst>
          </p:cNvPr>
          <p:cNvSpPr txBox="1"/>
          <p:nvPr/>
        </p:nvSpPr>
        <p:spPr>
          <a:xfrm>
            <a:off x="7687013" y="5597546"/>
            <a:ext cx="23465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format used to define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ScienceBase item attributes, based on JavaScript Object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Notation (JSON).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771BF-54C6-F688-A42C-36C117E9D7D1}"/>
              </a:ext>
            </a:extLst>
          </p:cNvPr>
          <p:cNvSpPr txBox="1"/>
          <p:nvPr/>
        </p:nvSpPr>
        <p:spPr>
          <a:xfrm>
            <a:off x="10309242" y="5597546"/>
            <a:ext cx="1873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 (XML). The metadata format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supported by Data.gov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16BE41-977E-89C8-E289-6ECADFB502F3}"/>
              </a:ext>
            </a:extLst>
          </p:cNvPr>
          <p:cNvSpPr txBox="1"/>
          <p:nvPr/>
        </p:nvSpPr>
        <p:spPr>
          <a:xfrm>
            <a:off x="141186" y="5597546"/>
            <a:ext cx="23603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 application for authoring and editing metadata, for both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projects and datasets.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/mdEditor</a:t>
            </a:r>
          </a:p>
        </p:txBody>
      </p:sp>
      <p:sp>
        <p:nvSpPr>
          <p:cNvPr id="61" name="AutoShape 2" descr="FWS Home">
            <a:extLst>
              <a:ext uri="{FF2B5EF4-FFF2-40B4-BE49-F238E27FC236}">
                <a16:creationId xmlns:a16="http://schemas.microsoft.com/office/drawing/2014/main" id="{F8339712-6E32-8D42-5948-54FC8BCC8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07481" y="1158790"/>
            <a:ext cx="312539" cy="3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4" name="Picture 63" descr="A picture containing logo&#10;&#10;Description automatically generated">
            <a:extLst>
              <a:ext uri="{FF2B5EF4-FFF2-40B4-BE49-F238E27FC236}">
                <a16:creationId xmlns:a16="http://schemas.microsoft.com/office/drawing/2014/main" id="{2ADB87F8-7D2F-B2EE-97E4-AE53D59FCB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642" y="2493314"/>
            <a:ext cx="329706" cy="393669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E362A31-4605-EFAE-2CCE-ECB1B8F1454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" r="71428"/>
          <a:stretch/>
        </p:blipFill>
        <p:spPr>
          <a:xfrm>
            <a:off x="10507707" y="599942"/>
            <a:ext cx="1048777" cy="87396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803F70-E6F0-9DB9-014C-9311D3C802BB}"/>
              </a:ext>
            </a:extLst>
          </p:cNvPr>
          <p:cNvCxnSpPr>
            <a:cxnSpLocks/>
          </p:cNvCxnSpPr>
          <p:nvPr/>
        </p:nvCxnSpPr>
        <p:spPr>
          <a:xfrm>
            <a:off x="199665" y="4818751"/>
            <a:ext cx="11662725" cy="74852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48E915-B421-5ECB-94B6-547281E333DC}"/>
              </a:ext>
            </a:extLst>
          </p:cNvPr>
          <p:cNvSpPr txBox="1"/>
          <p:nvPr/>
        </p:nvSpPr>
        <p:spPr>
          <a:xfrm>
            <a:off x="2455855" y="106434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273C8-0697-6513-67CB-4A6B28C69B84}"/>
              </a:ext>
            </a:extLst>
          </p:cNvPr>
          <p:cNvSpPr txBox="1"/>
          <p:nvPr/>
        </p:nvSpPr>
        <p:spPr>
          <a:xfrm>
            <a:off x="8927945" y="3331492"/>
            <a:ext cx="1048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Projects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F62814-CFC8-39D0-B9F0-57EE71C7ACFF}"/>
              </a:ext>
            </a:extLst>
          </p:cNvPr>
          <p:cNvSpPr txBox="1"/>
          <p:nvPr/>
        </p:nvSpPr>
        <p:spPr>
          <a:xfrm>
            <a:off x="8948254" y="941665"/>
            <a:ext cx="103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86" name="Picture 8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BD3E32-BA82-232B-084D-279116BA19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7" y="845097"/>
            <a:ext cx="2360333" cy="191617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67FE64A-324E-05EA-58D4-7C925332E0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76" y="1161145"/>
            <a:ext cx="1294007" cy="538334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1C41065-1747-47F2-2413-9E699E0376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65" y="4955831"/>
            <a:ext cx="1644208" cy="684024"/>
          </a:xfrm>
          <a:prstGeom prst="rect">
            <a:avLst/>
          </a:prstGeom>
        </p:spPr>
      </p:pic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F2587F85-E693-46F0-CE8F-75AC56FFF3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63" y="2571101"/>
            <a:ext cx="911756" cy="379309"/>
          </a:xfrm>
          <a:prstGeom prst="rect">
            <a:avLst/>
          </a:prstGeom>
        </p:spPr>
      </p:pic>
      <p:pic>
        <p:nvPicPr>
          <p:cNvPr id="77" name="Picture 76" descr="Logo&#10;&#10;Description automatically generated">
            <a:extLst>
              <a:ext uri="{FF2B5EF4-FFF2-40B4-BE49-F238E27FC236}">
                <a16:creationId xmlns:a16="http://schemas.microsoft.com/office/drawing/2014/main" id="{7A351582-2D1C-9F59-A646-0BE4BEEA99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96" y="4070950"/>
            <a:ext cx="1294007" cy="538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BBA8B3-E209-4977-7322-0E115CF35AB3}"/>
              </a:ext>
            </a:extLst>
          </p:cNvPr>
          <p:cNvSpPr txBox="1"/>
          <p:nvPr/>
        </p:nvSpPr>
        <p:spPr>
          <a:xfrm>
            <a:off x="6877580" y="752817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Repository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88F97-DB50-3A89-442D-21EE50A4B591}"/>
              </a:ext>
            </a:extLst>
          </p:cNvPr>
          <p:cNvSpPr txBox="1"/>
          <p:nvPr/>
        </p:nvSpPr>
        <p:spPr>
          <a:xfrm>
            <a:off x="3570819" y="440530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ScienceBase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DF6D8-A8DD-8787-85DE-219067EE946F}"/>
              </a:ext>
            </a:extLst>
          </p:cNvPr>
          <p:cNvSpPr txBox="1"/>
          <p:nvPr/>
        </p:nvSpPr>
        <p:spPr>
          <a:xfrm>
            <a:off x="3790029" y="742142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 err="1">
                <a:latin typeface="Univers Condensed" panose="020B0506020202050204" pitchFamily="34" charset="0"/>
                <a:cs typeface="Arial" panose="020B0604020202020204" pitchFamily="34" charset="0"/>
              </a:rPr>
              <a:t>MicroService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878E814A-E8AE-3B7A-9099-3FC3884D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62" y="418564"/>
            <a:ext cx="392428" cy="382493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B270FB9-EC84-AF19-1905-307659569820}"/>
              </a:ext>
            </a:extLst>
          </p:cNvPr>
          <p:cNvGrpSpPr/>
          <p:nvPr/>
        </p:nvGrpSpPr>
        <p:grpSpPr>
          <a:xfrm>
            <a:off x="4036938" y="1809276"/>
            <a:ext cx="1362874" cy="400110"/>
            <a:chOff x="4007493" y="2085311"/>
            <a:chExt cx="1362874" cy="400110"/>
          </a:xfrm>
        </p:grpSpPr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AF9D026-04AC-9C96-813E-AB8EC39E2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440" y="2150522"/>
              <a:ext cx="723413" cy="32997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A290DD-6430-5BC4-84DE-F169CB723D8D}"/>
                </a:ext>
              </a:extLst>
            </p:cNvPr>
            <p:cNvSpPr txBox="1"/>
            <p:nvPr/>
          </p:nvSpPr>
          <p:spPr>
            <a:xfrm>
              <a:off x="4007493" y="2085311"/>
              <a:ext cx="1362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PT Sans Narrow" panose="020B0506020203020204" pitchFamily="34" charset="0"/>
                  <a:cs typeface="Arial" panose="020B0604020202020204" pitchFamily="34" charset="0"/>
                </a:rPr>
                <a:t>mdTranslator</a:t>
              </a:r>
              <a:endParaRPr lang="en-US" sz="2000" dirty="0">
                <a:latin typeface="PT Sans Narrow" panose="020B0506020203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F6CB291-2D27-F794-CB4D-9A2F20BBB41F}"/>
              </a:ext>
            </a:extLst>
          </p:cNvPr>
          <p:cNvCxnSpPr>
            <a:cxnSpLocks/>
            <a:stCxn id="77" idx="1"/>
            <a:endCxn id="86" idx="2"/>
          </p:cNvCxnSpPr>
          <p:nvPr/>
        </p:nvCxnSpPr>
        <p:spPr>
          <a:xfrm rot="10800000">
            <a:off x="1289684" y="2761273"/>
            <a:ext cx="4159312" cy="1578845"/>
          </a:xfrm>
          <a:prstGeom prst="bentConnector2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E036DBE-F87F-05FB-1403-D57BB6F90ABD}"/>
              </a:ext>
            </a:extLst>
          </p:cNvPr>
          <p:cNvCxnSpPr>
            <a:cxnSpLocks/>
            <a:stCxn id="5" idx="2"/>
            <a:endCxn id="77" idx="3"/>
          </p:cNvCxnSpPr>
          <p:nvPr/>
        </p:nvCxnSpPr>
        <p:spPr>
          <a:xfrm rot="5400000">
            <a:off x="6803681" y="3654300"/>
            <a:ext cx="625140" cy="746495"/>
          </a:xfrm>
          <a:prstGeom prst="bentConnector2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462A0B-0EB8-F384-E496-EA8D6A4FD96D}"/>
              </a:ext>
            </a:extLst>
          </p:cNvPr>
          <p:cNvCxnSpPr>
            <a:cxnSpLocks/>
          </p:cNvCxnSpPr>
          <p:nvPr/>
        </p:nvCxnSpPr>
        <p:spPr>
          <a:xfrm>
            <a:off x="8668287" y="2896377"/>
            <a:ext cx="1531831" cy="10441"/>
          </a:xfrm>
          <a:prstGeom prst="straightConnector1">
            <a:avLst/>
          </a:prstGeom>
          <a:ln w="9207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9DA6AC-FBB7-200B-43E5-84F9193ED14D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8668287" y="1304866"/>
            <a:ext cx="1531831" cy="10441"/>
          </a:xfrm>
          <a:prstGeom prst="straightConnector1">
            <a:avLst/>
          </a:prstGeom>
          <a:ln w="9207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05BD209-B602-9B58-5F82-061079C75049}"/>
              </a:ext>
            </a:extLst>
          </p:cNvPr>
          <p:cNvCxnSpPr>
            <a:cxnSpLocks/>
          </p:cNvCxnSpPr>
          <p:nvPr/>
        </p:nvCxnSpPr>
        <p:spPr>
          <a:xfrm>
            <a:off x="4000145" y="1674662"/>
            <a:ext cx="5032" cy="1267890"/>
          </a:xfrm>
          <a:prstGeom prst="straightConnector1">
            <a:avLst/>
          </a:prstGeom>
          <a:ln w="920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C472F0F-58A3-CC2B-BAC6-24CAE5D52181}"/>
              </a:ext>
            </a:extLst>
          </p:cNvPr>
          <p:cNvCxnSpPr>
            <a:cxnSpLocks/>
          </p:cNvCxnSpPr>
          <p:nvPr/>
        </p:nvCxnSpPr>
        <p:spPr>
          <a:xfrm flipV="1">
            <a:off x="5125008" y="1932468"/>
            <a:ext cx="1199704" cy="1168877"/>
          </a:xfrm>
          <a:prstGeom prst="bentConnector3">
            <a:avLst>
              <a:gd name="adj1" fmla="val 50000"/>
            </a:avLst>
          </a:prstGeom>
          <a:ln w="920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0209ED7-4EFB-0910-2D20-27462ADA153A}"/>
              </a:ext>
            </a:extLst>
          </p:cNvPr>
          <p:cNvSpPr txBox="1"/>
          <p:nvPr/>
        </p:nvSpPr>
        <p:spPr>
          <a:xfrm>
            <a:off x="4001681" y="2287095"/>
            <a:ext cx="1134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Translates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EA5EFAA8-E655-4EE7-085C-BDBFCBD5F1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20101" r="9591" b="31563"/>
          <a:stretch/>
        </p:blipFill>
        <p:spPr>
          <a:xfrm>
            <a:off x="8964392" y="1403060"/>
            <a:ext cx="984358" cy="282029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0F40E3E-D856-2F43-CB22-222BB0893DCF}"/>
              </a:ext>
            </a:extLst>
          </p:cNvPr>
          <p:cNvCxnSpPr>
            <a:cxnSpLocks/>
          </p:cNvCxnSpPr>
          <p:nvPr/>
        </p:nvCxnSpPr>
        <p:spPr>
          <a:xfrm>
            <a:off x="2469850" y="1419225"/>
            <a:ext cx="1109084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ABCF-3B9D-6597-5E48-075C1AFF9029}"/>
              </a:ext>
            </a:extLst>
          </p:cNvPr>
          <p:cNvSpPr txBox="1"/>
          <p:nvPr/>
        </p:nvSpPr>
        <p:spPr>
          <a:xfrm>
            <a:off x="7518015" y="3776254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785EAE-02F5-FD77-7E17-D1045A6120D1}"/>
              </a:ext>
            </a:extLst>
          </p:cNvPr>
          <p:cNvSpPr txBox="1"/>
          <p:nvPr/>
        </p:nvSpPr>
        <p:spPr>
          <a:xfrm>
            <a:off x="1316746" y="3031910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202E7F-B67F-F78A-7B77-5C795357F709}"/>
              </a:ext>
            </a:extLst>
          </p:cNvPr>
          <p:cNvSpPr txBox="1"/>
          <p:nvPr/>
        </p:nvSpPr>
        <p:spPr>
          <a:xfrm>
            <a:off x="8956893" y="2529162"/>
            <a:ext cx="103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D24AD8C4-CC03-BCAA-D39A-B6C1FF87D44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7578" r="-5129"/>
          <a:stretch/>
        </p:blipFill>
        <p:spPr>
          <a:xfrm>
            <a:off x="10262306" y="1304866"/>
            <a:ext cx="1737360" cy="533391"/>
          </a:xfrm>
          <a:prstGeom prst="rect">
            <a:avLst/>
          </a:prstGeom>
        </p:spPr>
      </p:pic>
      <p:pic>
        <p:nvPicPr>
          <p:cNvPr id="165" name="Picture 164" descr="Logo&#10;&#10;Description automatically generated">
            <a:extLst>
              <a:ext uri="{FF2B5EF4-FFF2-40B4-BE49-F238E27FC236}">
                <a16:creationId xmlns:a16="http://schemas.microsoft.com/office/drawing/2014/main" id="{7C732280-B67E-E95D-D357-EB6B73DF08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52" y="2932338"/>
            <a:ext cx="1078487" cy="448673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2342B846-FCD4-10FE-1B9B-2880E3BED6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892" t="12600" r="10169" b="31724"/>
          <a:stretch/>
        </p:blipFill>
        <p:spPr>
          <a:xfrm>
            <a:off x="3749962" y="2906591"/>
            <a:ext cx="1344413" cy="340862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3A222817-A6EB-681A-E30A-54D6F243EA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892" t="12600" r="10169" b="31724"/>
          <a:stretch/>
        </p:blipFill>
        <p:spPr>
          <a:xfrm>
            <a:off x="6419343" y="3049960"/>
            <a:ext cx="961984" cy="24390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B1C24983-D51D-B83E-53EC-CB86D91433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20101" r="9591" b="31563"/>
          <a:stretch/>
        </p:blipFill>
        <p:spPr>
          <a:xfrm>
            <a:off x="7614739" y="2041297"/>
            <a:ext cx="890887" cy="255248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02868C8C-2DF8-E4A2-B7AB-AE559CE507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20101" r="9591" b="31563"/>
          <a:stretch/>
        </p:blipFill>
        <p:spPr>
          <a:xfrm>
            <a:off x="7577832" y="2983265"/>
            <a:ext cx="890887" cy="255248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187254F9-8F3C-29FF-5909-0774B82381C1}"/>
              </a:ext>
            </a:extLst>
          </p:cNvPr>
          <p:cNvSpPr txBox="1"/>
          <p:nvPr/>
        </p:nvSpPr>
        <p:spPr>
          <a:xfrm>
            <a:off x="5397448" y="1481956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Pushes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5152E8C-2A10-2FE9-A819-68477CDD9C95}"/>
              </a:ext>
            </a:extLst>
          </p:cNvPr>
          <p:cNvSpPr txBox="1"/>
          <p:nvPr/>
        </p:nvSpPr>
        <p:spPr>
          <a:xfrm>
            <a:off x="8909761" y="1647361"/>
            <a:ext cx="1048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BD04996-A010-488C-36D0-22EF6DA7BD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647989"/>
            <a:ext cx="911756" cy="37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5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3E2AF7-6E3F-8C32-1829-EB7E56754D48}"/>
              </a:ext>
            </a:extLst>
          </p:cNvPr>
          <p:cNvSpPr txBox="1"/>
          <p:nvPr/>
        </p:nvSpPr>
        <p:spPr>
          <a:xfrm>
            <a:off x="4230192" y="5095835"/>
            <a:ext cx="420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CC8E18"/>
                </a:solidFill>
              </a:rPr>
              <a:t>&lt;</a:t>
            </a:r>
            <a:r>
              <a:rPr lang="en-US" sz="9600" b="1" dirty="0">
                <a:solidFill>
                  <a:srgbClr val="002060"/>
                </a:solidFill>
              </a:rPr>
              <a:t>XML</a:t>
            </a:r>
            <a:r>
              <a:rPr lang="en-US" sz="9600" b="1" dirty="0">
                <a:solidFill>
                  <a:srgbClr val="CC8E18"/>
                </a:solidFill>
              </a:rPr>
              <a:t>/&gt;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0322E7-EC1C-5D72-BE2C-BAE61840D5C6}"/>
              </a:ext>
            </a:extLst>
          </p:cNvPr>
          <p:cNvGrpSpPr/>
          <p:nvPr/>
        </p:nvGrpSpPr>
        <p:grpSpPr>
          <a:xfrm>
            <a:off x="3543417" y="3517292"/>
            <a:ext cx="5579097" cy="1569660"/>
            <a:chOff x="3183903" y="4028651"/>
            <a:chExt cx="5579097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12328A-5C90-D07A-A07C-C344EE1AE3D4}"/>
                </a:ext>
              </a:extLst>
            </p:cNvPr>
            <p:cNvSpPr txBox="1"/>
            <p:nvPr/>
          </p:nvSpPr>
          <p:spPr>
            <a:xfrm>
              <a:off x="4557452" y="4028651"/>
              <a:ext cx="42055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err="1">
                  <a:solidFill>
                    <a:srgbClr val="337BB6"/>
                  </a:solidFill>
                </a:rPr>
                <a:t>sbJSON</a:t>
              </a:r>
              <a:endParaRPr lang="en-US" sz="9600" b="1" dirty="0">
                <a:solidFill>
                  <a:srgbClr val="337BB6"/>
                </a:solidFill>
              </a:endParaRPr>
            </a:p>
          </p:txBody>
        </p:sp>
        <p:pic>
          <p:nvPicPr>
            <p:cNvPr id="9" name="Picture 8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8F5D705-0F6B-C0F9-0CE3-73C757312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903" y="4245163"/>
              <a:ext cx="1166159" cy="113663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E8CE09-6292-86D1-C619-C4526EA9C12F}"/>
              </a:ext>
            </a:extLst>
          </p:cNvPr>
          <p:cNvSpPr txBox="1"/>
          <p:nvPr/>
        </p:nvSpPr>
        <p:spPr>
          <a:xfrm>
            <a:off x="3946736" y="192505"/>
            <a:ext cx="4772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REFERENCE ITEMS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C884B-EBC5-62FF-7BA8-DC55B1A83A68}"/>
              </a:ext>
            </a:extLst>
          </p:cNvPr>
          <p:cNvSpPr txBox="1"/>
          <p:nvPr/>
        </p:nvSpPr>
        <p:spPr>
          <a:xfrm>
            <a:off x="253363" y="947492"/>
            <a:ext cx="11587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were created in this PowerPoint to maintain a consist visual style throughout the Workflow diagram.</a:t>
            </a:r>
          </a:p>
        </p:txBody>
      </p:sp>
    </p:spTree>
    <p:extLst>
      <p:ext uri="{BB962C8B-B14F-4D97-AF65-F5344CB8AC3E}">
        <p14:creationId xmlns:p14="http://schemas.microsoft.com/office/powerpoint/2010/main" val="323190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E64B-AB70-F19C-9846-D983D844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692296"/>
            <a:ext cx="10515600" cy="532497"/>
          </a:xfrm>
        </p:spPr>
        <p:txBody>
          <a:bodyPr>
            <a:normAutofit/>
          </a:bodyPr>
          <a:lstStyle/>
          <a:p>
            <a:r>
              <a:rPr lang="en-US" sz="3200" dirty="0"/>
              <a:t>How to export Slides as high-quality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BDD7B-1487-2825-0CB5-D21E0E073D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475" y="1364231"/>
            <a:ext cx="10515600" cy="147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1. Follow instructions here to set file export quality at 300 dpi:</a:t>
            </a:r>
          </a:p>
          <a:p>
            <a:pPr marL="0" indent="0">
              <a:buNone/>
            </a:pPr>
            <a:r>
              <a:rPr lang="en-US" sz="1800" dirty="0"/>
              <a:t>https://learn.microsoft.com/en-us/office/troubleshoot/powerpoint/change-export-slide-resolution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2. Export slides as .</a:t>
            </a:r>
            <a:r>
              <a:rPr lang="en-US" sz="1800" dirty="0" err="1"/>
              <a:t>png</a:t>
            </a:r>
            <a:r>
              <a:rPr lang="en-US" sz="1800" dirty="0"/>
              <a:t> files using File -&gt; Export -&gt; Change File Type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492F26-66D7-4550-7BE2-305A5BA4CBE4}"/>
              </a:ext>
            </a:extLst>
          </p:cNvPr>
          <p:cNvSpPr txBox="1">
            <a:spLocks/>
          </p:cNvSpPr>
          <p:nvPr/>
        </p:nvSpPr>
        <p:spPr>
          <a:xfrm>
            <a:off x="628475" y="3597556"/>
            <a:ext cx="10515600" cy="142192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The font used for the </a:t>
            </a:r>
            <a:r>
              <a:rPr lang="en-US" sz="3200" dirty="0" err="1"/>
              <a:t>MDToolkit</a:t>
            </a:r>
            <a:r>
              <a:rPr lang="en-US" sz="3200" dirty="0"/>
              <a:t> logo is PT Sans Narrow </a:t>
            </a:r>
            <a:endParaRPr lang="en-US" sz="3200" dirty="0">
              <a:latin typeface="PT Sans Narrow" panose="020B0506020203020204" pitchFamily="34" charset="0"/>
            </a:endParaRPr>
          </a:p>
          <a:p>
            <a:r>
              <a:rPr lang="en-US" sz="3200" dirty="0"/>
              <a:t>This font is contained in the folder associated with this </a:t>
            </a:r>
            <a:r>
              <a:rPr lang="en-US" sz="3200" dirty="0" err="1"/>
              <a:t>powerPoint</a:t>
            </a:r>
            <a:r>
              <a:rPr lang="en-US" sz="3200" dirty="0"/>
              <a:t>. Here is an image of what it looks like: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8F235-F73D-2B56-EC56-F9DCA1CE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763" y="4378736"/>
            <a:ext cx="270076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4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19;p49">
            <a:extLst>
              <a:ext uri="{FF2B5EF4-FFF2-40B4-BE49-F238E27FC236}">
                <a16:creationId xmlns:a16="http://schemas.microsoft.com/office/drawing/2014/main" id="{9C799C7B-CBFB-D2F4-E97D-D2BB7B5C0CC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8634" y="0"/>
            <a:ext cx="888520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E357BD-9AED-6C6D-DD3C-99FB50978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34" y="3555425"/>
            <a:ext cx="1548619" cy="1257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CD7B9-E512-6C68-0909-72A1AED8A309}"/>
              </a:ext>
            </a:extLst>
          </p:cNvPr>
          <p:cNvSpPr txBox="1"/>
          <p:nvPr/>
        </p:nvSpPr>
        <p:spPr>
          <a:xfrm rot="16200000">
            <a:off x="-1747258" y="2791326"/>
            <a:ext cx="4996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ORIGINAL VERSION</a:t>
            </a:r>
          </a:p>
        </p:txBody>
      </p:sp>
    </p:spTree>
    <p:extLst>
      <p:ext uri="{BB962C8B-B14F-4D97-AF65-F5344CB8AC3E}">
        <p14:creationId xmlns:p14="http://schemas.microsoft.com/office/powerpoint/2010/main" val="135086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C654ABEB0C414FAE3F9C62095963EE" ma:contentTypeVersion="15" ma:contentTypeDescription="Create a new document." ma:contentTypeScope="" ma:versionID="85184e945b920c3d14a8586bba1b7c21">
  <xsd:schema xmlns:xsd="http://www.w3.org/2001/XMLSchema" xmlns:xs="http://www.w3.org/2001/XMLSchema" xmlns:p="http://schemas.microsoft.com/office/2006/metadata/properties" xmlns:ns2="db87db67-96a3-4d72-91a8-81563af8600c" xmlns:ns3="48bb7575-d4a1-41b2-9b61-de08cfdbf3b5" xmlns:ns4="31062a0d-ede8-4112-b4bb-00a9c1bc8e16" targetNamespace="http://schemas.microsoft.com/office/2006/metadata/properties" ma:root="true" ma:fieldsID="e27489060872395641c73f4493f9c679" ns2:_="" ns3:_="" ns4:_="">
    <xsd:import namespace="db87db67-96a3-4d72-91a8-81563af8600c"/>
    <xsd:import namespace="48bb7575-d4a1-41b2-9b61-de08cfdbf3b5"/>
    <xsd:import namespace="31062a0d-ede8-4112-b4bb-00a9c1bc8e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87db67-96a3-4d72-91a8-81563af86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c5df3ad-b4e5-45d1-88c9-23db5f1fe6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bb7575-d4a1-41b2-9b61-de08cfdbf3b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062a0d-ede8-4112-b4bb-00a9c1bc8e16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7f42bd07-51aa-42f7-a47e-aee012220b74}" ma:internalName="TaxCatchAll" ma:showField="CatchAllData" ma:web="48bb7575-d4a1-41b2-9b61-de08cfdbf3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87db67-96a3-4d72-91a8-81563af8600c">
      <Terms xmlns="http://schemas.microsoft.com/office/infopath/2007/PartnerControls"/>
    </lcf76f155ced4ddcb4097134ff3c332f>
    <TaxCatchAll xmlns="31062a0d-ede8-4112-b4bb-00a9c1bc8e16" xsi:nil="true"/>
  </documentManagement>
</p:properties>
</file>

<file path=customXml/itemProps1.xml><?xml version="1.0" encoding="utf-8"?>
<ds:datastoreItem xmlns:ds="http://schemas.openxmlformats.org/officeDocument/2006/customXml" ds:itemID="{D2C9E12A-69ED-4F7F-BE34-9607F5B60E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E0087C-42CA-4C33-A61C-964FA4CD14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87db67-96a3-4d72-91a8-81563af8600c"/>
    <ds:schemaRef ds:uri="48bb7575-d4a1-41b2-9b61-de08cfdbf3b5"/>
    <ds:schemaRef ds:uri="31062a0d-ede8-4112-b4bb-00a9c1bc8e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AA33E-CE3C-4FBC-AC45-C1B2A87C655E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31062a0d-ede8-4112-b4bb-00a9c1bc8e16"/>
    <ds:schemaRef ds:uri="http://schemas.microsoft.com/office/2006/metadata/properties"/>
    <ds:schemaRef ds:uri="http://www.w3.org/XML/1998/namespace"/>
    <ds:schemaRef ds:uri="http://purl.org/dc/elements/1.1/"/>
    <ds:schemaRef ds:uri="48bb7575-d4a1-41b2-9b61-de08cfdbf3b5"/>
    <ds:schemaRef ds:uri="http://schemas.openxmlformats.org/package/2006/metadata/core-properties"/>
    <ds:schemaRef ds:uri="db87db67-96a3-4d72-91a8-81563af8600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1663</TotalTime>
  <Words>460</Words>
  <Application>Microsoft Office PowerPoint</Application>
  <PresentationFormat>Widescreen</PresentationFormat>
  <Paragraphs>135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PT Sans Narrow</vt:lpstr>
      <vt:lpstr>Source Sans Pro</vt:lpstr>
      <vt:lpstr>Univers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How to export Slides as high-quality images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Massey, Blake H</dc:creator>
  <cp:lastModifiedBy>Massey, Blake H</cp:lastModifiedBy>
  <cp:revision>1</cp:revision>
  <dcterms:created xsi:type="dcterms:W3CDTF">2024-03-28T14:34:12Z</dcterms:created>
  <dcterms:modified xsi:type="dcterms:W3CDTF">2024-04-01T00:52:34Z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0x01010046C654ABEB0C414FAE3F9C62095963EE</vt:lpwstr>
  </property>
  <property fmtid="{D5CDD505-2E9C-101B-9397-08002B2CF9AE}" pid="3" name="MediaServiceImageTags">
    <vt:lpwstr/>
  </property>
</Properties>
</file>