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66" r:id="rId10"/>
    <p:sldId id="265" r:id="rId11"/>
    <p:sldId id="259" r:id="rId12"/>
    <p:sldId id="260" r:id="rId13"/>
    <p:sldId id="264" r:id="rId14"/>
    <p:sldId id="261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0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BF83-FEBB-404D-A9CA-C7120C58D0E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B79E-4187-45ED-90EA-D36DEC1B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11227007" cy="3229740"/>
                  <a:chOff x="239881" y="1502638"/>
                  <a:chExt cx="11227007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97228" y="2729913"/>
                    <a:ext cx="469660" cy="46105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97869" y="2232761"/>
                    <a:ext cx="458914" cy="450501"/>
                  </a:xfrm>
                  <a:prstGeom prst="rect">
                    <a:avLst/>
                  </a:prstGeom>
                  <a:effectLst>
                    <a:softEdge rad="0"/>
                  </a:effectLst>
                </p:spPr>
              </p:pic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7663290" cy="1191789"/>
                    <a:chOff x="1756434" y="1502638"/>
                    <a:chExt cx="7663290" cy="1191789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Analyze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8074099" y="1503784"/>
                      <a:ext cx="134562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7363664" y="2694427"/>
                      <a:ext cx="894607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3566" y="4015502"/>
                <a:ext cx="471141" cy="462504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246" y="3153272"/>
                <a:ext cx="488002" cy="479056"/>
              </a:xfrm>
              <a:prstGeom prst="rect">
                <a:avLst/>
              </a:prstGeom>
            </p:spPr>
          </p:pic>
          <p:cxnSp>
            <p:nvCxnSpPr>
              <p:cNvPr id="63" name="Straight Arrow Connector 62"/>
              <p:cNvCxnSpPr/>
              <p:nvPr/>
            </p:nvCxnSpPr>
            <p:spPr>
              <a:xfrm>
                <a:off x="9300282" y="3416581"/>
                <a:ext cx="1601292" cy="538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13" y="3075781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671" y="3762599"/>
                <a:ext cx="532022" cy="53202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169" y="5060871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110" name="Straight Arrow Connector 109"/>
              <p:cNvCxnSpPr/>
              <p:nvPr/>
            </p:nvCxnSpPr>
            <p:spPr>
              <a:xfrm>
                <a:off x="6816461" y="4354877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6673558" y="4316062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1730" y="4008690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671" y="4537452"/>
                <a:ext cx="443987" cy="443987"/>
              </a:xfrm>
              <a:prstGeom prst="rect">
                <a:avLst/>
              </a:prstGeom>
            </p:spPr>
          </p:pic>
          <p:cxnSp>
            <p:nvCxnSpPr>
              <p:cNvPr id="123" name="Straight Arrow Connector 122"/>
              <p:cNvCxnSpPr/>
              <p:nvPr/>
            </p:nvCxnSpPr>
            <p:spPr>
              <a:xfrm>
                <a:off x="9345559" y="4273328"/>
                <a:ext cx="626055" cy="31497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7532450" y="3493810"/>
                <a:ext cx="699590" cy="49192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10472466" y="3905857"/>
                <a:ext cx="537656" cy="57214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244699" y="4873573"/>
                <a:ext cx="2711064" cy="431268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264" y="3730484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57" y="3153272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66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9142415" cy="4040406"/>
              <a:chOff x="277309" y="784251"/>
              <a:chExt cx="9142415" cy="404040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7663290" cy="4040406"/>
                <a:chOff x="1756434" y="784251"/>
                <a:chExt cx="7663290" cy="4040406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320361" y="2677906"/>
                  <a:ext cx="513184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5373096" y="2677906"/>
                  <a:ext cx="518516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Acquire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544091" y="1503786"/>
                  <a:ext cx="2146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QC/Process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009276" y="1503785"/>
                  <a:ext cx="15099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Analyze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8074099" y="1503784"/>
                  <a:ext cx="13456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Report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191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5578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5919" y="2202113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4059" y="3287219"/>
                  <a:ext cx="752380" cy="871984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544" y="3270774"/>
                  <a:ext cx="731501" cy="847891"/>
                </a:xfrm>
                <a:prstGeom prst="rect">
                  <a:avLst/>
                </a:prstGeom>
              </p:spPr>
            </p:pic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7475594" y="2677906"/>
                  <a:ext cx="518516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7550" y="3277489"/>
                  <a:ext cx="758480" cy="878572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3943" y="3278583"/>
                  <a:ext cx="725770" cy="840683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355" y="3945604"/>
                  <a:ext cx="753788" cy="879053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550" y="4676384"/>
              <a:ext cx="702639" cy="8148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79" y="4656959"/>
              <a:ext cx="695950" cy="79802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05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7241868" cy="4040406"/>
              <a:chOff x="277309" y="784251"/>
              <a:chExt cx="7241868" cy="404040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5762743" cy="4040406"/>
                <a:chOff x="1756434" y="784251"/>
                <a:chExt cx="5762743" cy="4040406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320361" y="2677906"/>
                  <a:ext cx="513184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5373096" y="2677906"/>
                  <a:ext cx="518516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Acquire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544091" y="1503786"/>
                  <a:ext cx="2146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QC/Process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009276" y="1503785"/>
                  <a:ext cx="15099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Analyze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191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5578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4059" y="3287219"/>
                  <a:ext cx="752380" cy="871984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544" y="3270774"/>
                  <a:ext cx="731501" cy="847891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7550" y="3277489"/>
                  <a:ext cx="758480" cy="878572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3943" y="3278583"/>
                  <a:ext cx="725770" cy="840683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355" y="3945604"/>
                  <a:ext cx="753788" cy="879053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550" y="4676384"/>
              <a:ext cx="702639" cy="8148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79" y="4656959"/>
              <a:ext cx="695950" cy="79802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27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5413332" cy="4040406"/>
              <a:chOff x="277309" y="784251"/>
              <a:chExt cx="5413332" cy="404040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3934207" cy="4040406"/>
                <a:chOff x="1756434" y="784251"/>
                <a:chExt cx="3934207" cy="4040406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320361" y="2677906"/>
                  <a:ext cx="513184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Acquire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544091" y="1503786"/>
                  <a:ext cx="2146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QC/Process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191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4059" y="3287219"/>
                  <a:ext cx="752380" cy="871984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544" y="3270774"/>
                  <a:ext cx="731501" cy="847891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7550" y="3277489"/>
                  <a:ext cx="758480" cy="878572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3943" y="3278583"/>
                  <a:ext cx="725770" cy="840683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355" y="3945604"/>
                  <a:ext cx="753788" cy="879053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550" y="4676384"/>
              <a:ext cx="702639" cy="8148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79" y="4656959"/>
              <a:ext cx="695950" cy="79802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10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5413332" cy="3628498"/>
              <a:chOff x="277309" y="784251"/>
              <a:chExt cx="5413332" cy="36284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3934207" cy="3335015"/>
                <a:chOff x="1756434" y="784251"/>
                <a:chExt cx="3934207" cy="3335015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320361" y="2677906"/>
                  <a:ext cx="513184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Acquire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544091" y="1503786"/>
                  <a:ext cx="2146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QC/Process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191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544" y="3270774"/>
                  <a:ext cx="731501" cy="847891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3943" y="3278583"/>
                  <a:ext cx="725770" cy="840683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79" y="4656959"/>
              <a:ext cx="695950" cy="79802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53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4378015" cy="3628498"/>
              <a:chOff x="277309" y="784251"/>
              <a:chExt cx="4378015" cy="36284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2898890" cy="3335015"/>
                <a:chOff x="1756434" y="784251"/>
                <a:chExt cx="2898890" cy="3335015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Acquire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544" y="3270774"/>
                  <a:ext cx="731501" cy="847891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3943" y="3278583"/>
                  <a:ext cx="725770" cy="840683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79" y="4656959"/>
              <a:ext cx="695950" cy="79802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012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4378015" cy="3628498"/>
              <a:chOff x="277309" y="784251"/>
              <a:chExt cx="4378015" cy="36284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2898890" cy="2397605"/>
                <a:chOff x="1756434" y="784251"/>
                <a:chExt cx="2898890" cy="2397605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Acquire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47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4378015" cy="3628498"/>
              <a:chOff x="277309" y="784251"/>
              <a:chExt cx="4378015" cy="362849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/>
              <p:cNvSpPr txBox="1"/>
              <p:nvPr/>
            </p:nvSpPr>
            <p:spPr>
              <a:xfrm>
                <a:off x="4470593" y="784251"/>
                <a:ext cx="1847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4800" b="1" i="1" spc="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09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9179843" cy="3229740"/>
                  <a:chOff x="239881" y="1502638"/>
                  <a:chExt cx="9179843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7663290" cy="1191789"/>
                    <a:chOff x="1756434" y="1502638"/>
                    <a:chExt cx="7663290" cy="1191789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Analyze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8074099" y="1503784"/>
                      <a:ext cx="134562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7363664" y="2694427"/>
                      <a:ext cx="894607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3566" y="4015502"/>
                <a:ext cx="471141" cy="462504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246" y="3153272"/>
                <a:ext cx="488002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13" y="3075781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671" y="3762599"/>
                <a:ext cx="532022" cy="53202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169" y="5060871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110" name="Straight Arrow Connector 109"/>
              <p:cNvCxnSpPr/>
              <p:nvPr/>
            </p:nvCxnSpPr>
            <p:spPr>
              <a:xfrm>
                <a:off x="6816461" y="4354877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6673558" y="4316062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1730" y="4008690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671" y="4537452"/>
                <a:ext cx="443987" cy="443987"/>
              </a:xfrm>
              <a:prstGeom prst="rect">
                <a:avLst/>
              </a:prstGeom>
            </p:spPr>
          </p:pic>
          <p:cxnSp>
            <p:nvCxnSpPr>
              <p:cNvPr id="123" name="Straight Arrow Connector 122"/>
              <p:cNvCxnSpPr/>
              <p:nvPr/>
            </p:nvCxnSpPr>
            <p:spPr>
              <a:xfrm>
                <a:off x="9345559" y="4273328"/>
                <a:ext cx="626055" cy="31497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7532450" y="3493810"/>
                <a:ext cx="699590" cy="49192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244699" y="4873573"/>
                <a:ext cx="2711064" cy="431268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264" y="3730484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57" y="3153272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7279296" cy="3229740"/>
                  <a:chOff x="239881" y="1502638"/>
                  <a:chExt cx="7279296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5762743" cy="1175268"/>
                    <a:chOff x="1756434" y="1502638"/>
                    <a:chExt cx="5762743" cy="1175268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Analyze</a:t>
                      </a:r>
                      <a:endParaRPr lang="en-US" sz="3200" b="1" dirty="0"/>
                    </a:p>
                  </p:txBody>
                </p: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6013" y="3075781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671" y="3762599"/>
                <a:ext cx="532022" cy="532022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169" y="5060871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110" name="Straight Arrow Connector 109"/>
              <p:cNvCxnSpPr/>
              <p:nvPr/>
            </p:nvCxnSpPr>
            <p:spPr>
              <a:xfrm>
                <a:off x="6816461" y="4354877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 flipV="1">
                <a:off x="6673558" y="4316062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264" y="3730484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57" y="3153272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077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5450760" cy="3229740"/>
                  <a:chOff x="239881" y="1502638"/>
                  <a:chExt cx="5450760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1502638"/>
                    <a:ext cx="3934207" cy="1175268"/>
                    <a:chOff x="1756434" y="1502638"/>
                    <a:chExt cx="3934207" cy="1175268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QC/Process</a:t>
                      </a:r>
                      <a:endParaRPr lang="en-US" sz="3200" b="1" dirty="0"/>
                    </a:p>
                  </p:txBody>
                </p:sp>
              </p:grp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741" y="5032494"/>
                <a:ext cx="686603" cy="532022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4774033" y="4326500"/>
                <a:ext cx="0" cy="587473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631130" y="4287685"/>
                <a:ext cx="1841" cy="616292"/>
              </a:xfrm>
              <a:prstGeom prst="straightConnector1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2363" y="3105004"/>
                <a:ext cx="692374" cy="692374"/>
              </a:xfrm>
              <a:prstGeom prst="rect">
                <a:avLst/>
              </a:prstGeom>
            </p:spPr>
          </p:pic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18" y="3157295"/>
              <a:ext cx="547723" cy="535192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63" y="3797378"/>
              <a:ext cx="487944" cy="479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84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397822" y="2217532"/>
                  <a:ext cx="3009462" cy="3229740"/>
                  <a:chOff x="239881" y="1502638"/>
                  <a:chExt cx="3009462" cy="322974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49925" y="2363810"/>
                    <a:ext cx="528416" cy="1063253"/>
                    <a:chOff x="1571946" y="5906118"/>
                    <a:chExt cx="528416" cy="1063253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0733" y="6459742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1946" y="5906118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39881" y="3873608"/>
                    <a:ext cx="784491" cy="858770"/>
                    <a:chOff x="674447" y="5938498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447" y="5938498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2191" y="6462383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41283" y="1784705"/>
                    <a:ext cx="1052292" cy="714950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756434" y="1502638"/>
                    <a:ext cx="1492909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 smtClean="0"/>
                      <a:t>Acquire</a:t>
                    </a:r>
                    <a:endParaRPr lang="en-US" sz="3200" b="1" dirty="0"/>
                  </a:p>
                </p:txBody>
              </p:sp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38407" y="4578336"/>
                  <a:ext cx="333193" cy="39219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814" y="2109321"/>
                <a:ext cx="451637" cy="58512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2965" y="3143369"/>
                <a:ext cx="547723" cy="535192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0586" y="3161184"/>
                <a:ext cx="487944" cy="479056"/>
              </a:xfrm>
              <a:prstGeom prst="rect">
                <a:avLst/>
              </a:prstGeom>
            </p:spPr>
          </p:pic>
          <p:cxnSp>
            <p:nvCxnSpPr>
              <p:cNvPr id="70" name="Straight Arrow Connector 69"/>
              <p:cNvCxnSpPr/>
              <p:nvPr/>
            </p:nvCxnSpPr>
            <p:spPr>
              <a:xfrm>
                <a:off x="973523" y="3632328"/>
                <a:ext cx="316218" cy="40457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53949" y="3664412"/>
                <a:ext cx="297567" cy="372494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3187" y="3615247"/>
                <a:ext cx="692374" cy="692374"/>
              </a:xfrm>
              <a:prstGeom prst="rect">
                <a:avLst/>
              </a:prstGeom>
            </p:spPr>
          </p:pic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992" y="4036906"/>
              <a:ext cx="541430" cy="541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4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24" name="Group 23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397822" y="3078704"/>
                <a:ext cx="784491" cy="2368568"/>
                <a:chOff x="239881" y="2363810"/>
                <a:chExt cx="784491" cy="2368568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249925" y="2363810"/>
                  <a:ext cx="528416" cy="1063253"/>
                  <a:chOff x="1571946" y="5906118"/>
                  <a:chExt cx="528416" cy="1063253"/>
                </a:xfrm>
              </p:grpSpPr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90733" y="6459742"/>
                    <a:ext cx="509629" cy="509629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1946" y="5906118"/>
                    <a:ext cx="521551" cy="5215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239881" y="3873608"/>
                  <a:ext cx="784491" cy="858770"/>
                  <a:chOff x="674447" y="5938498"/>
                  <a:chExt cx="784491" cy="858770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447" y="5938498"/>
                    <a:ext cx="495567" cy="523885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2191" y="6462383"/>
                    <a:ext cx="736747" cy="33488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6" name="Rectangle 125"/>
              <p:cNvSpPr/>
              <p:nvPr/>
            </p:nvSpPr>
            <p:spPr>
              <a:xfrm>
                <a:off x="241070" y="931025"/>
                <a:ext cx="11704320" cy="51705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" y="2109321"/>
              <a:ext cx="451637" cy="585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37" name="Group 36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435250" y="1499145"/>
                  <a:ext cx="11295612" cy="4308294"/>
                  <a:chOff x="277309" y="784251"/>
                  <a:chExt cx="11295612" cy="4308294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77309" y="1268062"/>
                    <a:ext cx="521551" cy="1095748"/>
                    <a:chOff x="1599330" y="4810370"/>
                    <a:chExt cx="521551" cy="1095748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08923" y="5396489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9330" y="4810370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93934" y="3553979"/>
                    <a:ext cx="784491" cy="858770"/>
                    <a:chOff x="728500" y="5618869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8500" y="5618869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6244" y="6142754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99844" y="4051131"/>
                    <a:ext cx="469660" cy="46105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00485" y="3553979"/>
                    <a:ext cx="458914" cy="450501"/>
                  </a:xfrm>
                  <a:prstGeom prst="rect">
                    <a:avLst/>
                  </a:prstGeom>
                  <a:effectLst>
                    <a:softEdge rad="0"/>
                  </a:effectLst>
                </p:spPr>
              </p:pic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12439" y="1287777"/>
                    <a:ext cx="560482" cy="560482"/>
                  </a:xfrm>
                  <a:prstGeom prst="rect">
                    <a:avLst/>
                  </a:prstGeom>
                </p:spPr>
              </p:pic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18672" y="1789613"/>
                    <a:ext cx="469667" cy="537848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406842" y="784251"/>
                    <a:ext cx="8969540" cy="4308294"/>
                    <a:chOff x="1406842" y="784251"/>
                    <a:chExt cx="8969540" cy="4308294"/>
                  </a:xfrm>
                </p:grpSpPr>
                <p:sp>
                  <p:nvSpPr>
                    <p:cNvPr id="94" name="Rounded Rectangle 93"/>
                    <p:cNvSpPr/>
                    <p:nvPr/>
                  </p:nvSpPr>
                  <p:spPr>
                    <a:xfrm>
                      <a:off x="1406842" y="784251"/>
                      <a:ext cx="8969540" cy="4308294"/>
                    </a:xfrm>
                    <a:prstGeom prst="roundRect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67772" y="3945604"/>
                      <a:ext cx="765954" cy="88543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Analyze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8074099" y="1503784"/>
                      <a:ext cx="134562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Report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pic>
                  <p:nvPicPr>
                    <p:cNvPr id="23" name="Picture 22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09187" y="2173955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Picture 27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59191" y="2173955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95578" y="2173955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71765" y="3270774"/>
                      <a:ext cx="758531" cy="8791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Picture 32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75919" y="2202113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76994" y="3277489"/>
                      <a:ext cx="746944" cy="8656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92241" y="3942065"/>
                      <a:ext cx="750187" cy="8695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4059" y="3287219"/>
                      <a:ext cx="752380" cy="8719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96544" y="3270774"/>
                      <a:ext cx="731501" cy="84789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7475594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77550" y="3277489"/>
                      <a:ext cx="758480" cy="8785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53943" y="3278583"/>
                      <a:ext cx="725770" cy="8406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28903" y="3386547"/>
                      <a:ext cx="583567" cy="55905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1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94355" y="3945604"/>
                      <a:ext cx="753788" cy="87905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470593" y="784251"/>
                      <a:ext cx="3147015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800" b="1" i="1" spc="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 Package</a:t>
                      </a:r>
                      <a:endParaRPr lang="en-US" sz="4800" b="1" i="1" spc="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30800" y="1905061"/>
                    <a:ext cx="360905" cy="443311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96429" y="2405174"/>
                    <a:ext cx="476492" cy="4764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4550" y="4676384"/>
                  <a:ext cx="702639" cy="814834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5279" y="4656959"/>
                  <a:ext cx="695950" cy="798021"/>
                </a:xfrm>
                <a:prstGeom prst="rect">
                  <a:avLst/>
                </a:prstGeom>
              </p:spPr>
            </p:pic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22127" y="4100197"/>
                  <a:ext cx="449778" cy="556762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/>
              <p:cNvCxnSpPr/>
              <p:nvPr/>
            </p:nvCxnSpPr>
            <p:spPr>
              <a:xfrm flipV="1">
                <a:off x="10628398" y="2815466"/>
                <a:ext cx="510026" cy="472326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0623083" y="4206718"/>
                <a:ext cx="515341" cy="55083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Rounded Rectangle 71"/>
              <p:cNvSpPr/>
              <p:nvPr/>
            </p:nvSpPr>
            <p:spPr>
              <a:xfrm>
                <a:off x="11170381" y="1912776"/>
                <a:ext cx="660836" cy="340567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661925" y="5197349"/>
              <a:ext cx="10807268" cy="773697"/>
            </a:xfrm>
            <a:custGeom>
              <a:avLst/>
              <a:gdLst>
                <a:gd name="connsiteX0" fmla="*/ 0 w 10823510"/>
                <a:gd name="connsiteY0" fmla="*/ 0 h 874467"/>
                <a:gd name="connsiteX1" fmla="*/ 10823510 w 10823510"/>
                <a:gd name="connsiteY1" fmla="*/ 0 h 874467"/>
                <a:gd name="connsiteX2" fmla="*/ 10823510 w 10823510"/>
                <a:gd name="connsiteY2" fmla="*/ 874467 h 874467"/>
                <a:gd name="connsiteX3" fmla="*/ 0 w 10823510"/>
                <a:gd name="connsiteY3" fmla="*/ 874467 h 874467"/>
                <a:gd name="connsiteX4" fmla="*/ 0 w 10823510"/>
                <a:gd name="connsiteY4" fmla="*/ 0 h 874467"/>
                <a:gd name="connsiteX0" fmla="*/ 10823510 w 10823510"/>
                <a:gd name="connsiteY0" fmla="*/ 0 h 874467"/>
                <a:gd name="connsiteX1" fmla="*/ 10823510 w 10823510"/>
                <a:gd name="connsiteY1" fmla="*/ 874467 h 874467"/>
                <a:gd name="connsiteX2" fmla="*/ 0 w 10823510"/>
                <a:gd name="connsiteY2" fmla="*/ 874467 h 874467"/>
                <a:gd name="connsiteX3" fmla="*/ 91440 w 10823510"/>
                <a:gd name="connsiteY3" fmla="*/ 91440 h 874467"/>
                <a:gd name="connsiteX0" fmla="*/ 10823510 w 10823510"/>
                <a:gd name="connsiteY0" fmla="*/ 0 h 874467"/>
                <a:gd name="connsiteX1" fmla="*/ 10823510 w 10823510"/>
                <a:gd name="connsiteY1" fmla="*/ 874467 h 874467"/>
                <a:gd name="connsiteX2" fmla="*/ 0 w 10823510"/>
                <a:gd name="connsiteY2" fmla="*/ 874467 h 874467"/>
                <a:gd name="connsiteX3" fmla="*/ 91440 w 10823510"/>
                <a:gd name="connsiteY3" fmla="*/ 91440 h 874467"/>
                <a:gd name="connsiteX0" fmla="*/ 10823510 w 10823510"/>
                <a:gd name="connsiteY0" fmla="*/ 0 h 874467"/>
                <a:gd name="connsiteX1" fmla="*/ 10823510 w 10823510"/>
                <a:gd name="connsiteY1" fmla="*/ 874467 h 874467"/>
                <a:gd name="connsiteX2" fmla="*/ 0 w 10823510"/>
                <a:gd name="connsiteY2" fmla="*/ 874467 h 874467"/>
                <a:gd name="connsiteX3" fmla="*/ 7465 w 10823510"/>
                <a:gd name="connsiteY3" fmla="*/ 100770 h 874467"/>
                <a:gd name="connsiteX0" fmla="*/ 10823510 w 10823510"/>
                <a:gd name="connsiteY0" fmla="*/ 253794 h 1128261"/>
                <a:gd name="connsiteX1" fmla="*/ 10823510 w 10823510"/>
                <a:gd name="connsiteY1" fmla="*/ 1128261 h 1128261"/>
                <a:gd name="connsiteX2" fmla="*/ 0 w 10823510"/>
                <a:gd name="connsiteY2" fmla="*/ 1128261 h 1128261"/>
                <a:gd name="connsiteX3" fmla="*/ 16796 w 10823510"/>
                <a:gd name="connsiteY3" fmla="*/ 0 h 1128261"/>
                <a:gd name="connsiteX0" fmla="*/ 10823510 w 10823510"/>
                <a:gd name="connsiteY0" fmla="*/ 253794 h 1128261"/>
                <a:gd name="connsiteX1" fmla="*/ 10823510 w 10823510"/>
                <a:gd name="connsiteY1" fmla="*/ 764367 h 1128261"/>
                <a:gd name="connsiteX2" fmla="*/ 0 w 10823510"/>
                <a:gd name="connsiteY2" fmla="*/ 1128261 h 1128261"/>
                <a:gd name="connsiteX3" fmla="*/ 16796 w 10823510"/>
                <a:gd name="connsiteY3" fmla="*/ 0 h 1128261"/>
                <a:gd name="connsiteX0" fmla="*/ 10806756 w 10806756"/>
                <a:gd name="connsiteY0" fmla="*/ 253794 h 764367"/>
                <a:gd name="connsiteX1" fmla="*/ 10806756 w 10806756"/>
                <a:gd name="connsiteY1" fmla="*/ 764367 h 764367"/>
                <a:gd name="connsiteX2" fmla="*/ 104544 w 10806756"/>
                <a:gd name="connsiteY2" fmla="*/ 764367 h 764367"/>
                <a:gd name="connsiteX3" fmla="*/ 42 w 10806756"/>
                <a:gd name="connsiteY3" fmla="*/ 0 h 764367"/>
                <a:gd name="connsiteX0" fmla="*/ 10807268 w 10807268"/>
                <a:gd name="connsiteY0" fmla="*/ 253794 h 773697"/>
                <a:gd name="connsiteX1" fmla="*/ 10807268 w 10807268"/>
                <a:gd name="connsiteY1" fmla="*/ 764367 h 773697"/>
                <a:gd name="connsiteX2" fmla="*/ 2420 w 10807268"/>
                <a:gd name="connsiteY2" fmla="*/ 773697 h 773697"/>
                <a:gd name="connsiteX3" fmla="*/ 554 w 10807268"/>
                <a:gd name="connsiteY3" fmla="*/ 0 h 7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7268" h="773697">
                  <a:moveTo>
                    <a:pt x="10807268" y="253794"/>
                  </a:moveTo>
                  <a:lnTo>
                    <a:pt x="10807268" y="764367"/>
                  </a:lnTo>
                  <a:lnTo>
                    <a:pt x="2420" y="773697"/>
                  </a:lnTo>
                  <a:cubicBezTo>
                    <a:pt x="4908" y="515798"/>
                    <a:pt x="-1934" y="257899"/>
                    <a:pt x="554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7" name="Group 6"/>
            <p:cNvGrpSpPr/>
            <p:nvPr/>
          </p:nvGrpSpPr>
          <p:grpSpPr>
            <a:xfrm>
              <a:off x="241070" y="931025"/>
              <a:ext cx="11704320" cy="5170517"/>
              <a:chOff x="241070" y="931025"/>
              <a:chExt cx="11704320" cy="517051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1070" y="931025"/>
                <a:ext cx="11704320" cy="5170517"/>
                <a:chOff x="241070" y="931025"/>
                <a:chExt cx="11704320" cy="517051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435250" y="1499145"/>
                  <a:ext cx="11295612" cy="4046788"/>
                  <a:chOff x="277309" y="784251"/>
                  <a:chExt cx="11295612" cy="4046788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77309" y="1268062"/>
                    <a:ext cx="521551" cy="1095748"/>
                    <a:chOff x="1599330" y="4810370"/>
                    <a:chExt cx="521551" cy="1095748"/>
                  </a:xfrm>
                </p:grpSpPr>
                <p:pic>
                  <p:nvPicPr>
                    <p:cNvPr id="10" name="Picture 9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08923" y="5396489"/>
                      <a:ext cx="509629" cy="5096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9330" y="4810370"/>
                      <a:ext cx="521551" cy="52155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93934" y="3553979"/>
                    <a:ext cx="784491" cy="858770"/>
                    <a:chOff x="728500" y="5618869"/>
                    <a:chExt cx="784491" cy="858770"/>
                  </a:xfrm>
                </p:grpSpPr>
                <p:pic>
                  <p:nvPicPr>
                    <p:cNvPr id="65" name="Picture 6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8500" y="5618869"/>
                      <a:ext cx="495567" cy="5238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6244" y="6142754"/>
                      <a:ext cx="736747" cy="33488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99844" y="4051131"/>
                    <a:ext cx="469660" cy="46105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00485" y="3553979"/>
                    <a:ext cx="458914" cy="450501"/>
                  </a:xfrm>
                  <a:prstGeom prst="rect">
                    <a:avLst/>
                  </a:prstGeom>
                  <a:effectLst>
                    <a:softEdge rad="0"/>
                  </a:effectLst>
                </p:spPr>
              </p:pic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12439" y="1287777"/>
                    <a:ext cx="560482" cy="560482"/>
                  </a:xfrm>
                  <a:prstGeom prst="rect">
                    <a:avLst/>
                  </a:prstGeom>
                </p:spPr>
              </p:pic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818672" y="1789613"/>
                    <a:ext cx="469667" cy="537848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1756434" y="784251"/>
                    <a:ext cx="8356036" cy="4046788"/>
                    <a:chOff x="1756434" y="784251"/>
                    <a:chExt cx="8356036" cy="4046788"/>
                  </a:xfrm>
                </p:grpSpPr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67772" y="3945604"/>
                      <a:ext cx="765954" cy="88543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>
                      <a:off x="3320361" y="2677906"/>
                      <a:ext cx="513184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5373096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56434" y="1502638"/>
                      <a:ext cx="14929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Acquire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3544091" y="1503786"/>
                      <a:ext cx="214655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QC/Process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09276" y="1503785"/>
                      <a:ext cx="1509901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Analyze</a:t>
                      </a:r>
                      <a:endParaRPr lang="en-US" sz="3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8074099" y="1503784"/>
                      <a:ext cx="1345625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b="1" dirty="0" smtClean="0"/>
                        <a:t>Report</a:t>
                      </a:r>
                      <a:endParaRPr lang="en-US" sz="3200" b="1" dirty="0"/>
                    </a:p>
                  </p:txBody>
                </p:sp>
                <p:pic>
                  <p:nvPicPr>
                    <p:cNvPr id="23" name="Picture 22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09187" y="2173955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Picture 27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59191" y="2173955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95578" y="2173955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71765" y="3270774"/>
                      <a:ext cx="758531" cy="8791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Picture 32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75919" y="2202113"/>
                      <a:ext cx="1300750" cy="10079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76994" y="3277489"/>
                      <a:ext cx="746944" cy="8656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92241" y="3942065"/>
                      <a:ext cx="750187" cy="8695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4059" y="3287219"/>
                      <a:ext cx="752380" cy="8719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96544" y="3270774"/>
                      <a:ext cx="731501" cy="84789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7475594" y="2677906"/>
                      <a:ext cx="518516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77550" y="3277489"/>
                      <a:ext cx="758480" cy="8785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53943" y="3278583"/>
                      <a:ext cx="725770" cy="8406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28903" y="3386547"/>
                      <a:ext cx="583567" cy="55905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1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94355" y="3945604"/>
                      <a:ext cx="753788" cy="87905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470593" y="784251"/>
                      <a:ext cx="184731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sz="4800" b="1" i="1" spc="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30800" y="1905061"/>
                    <a:ext cx="360905" cy="443311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96429" y="2405174"/>
                    <a:ext cx="476492" cy="4764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241070" y="931025"/>
                  <a:ext cx="11704320" cy="51705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4550" y="4676384"/>
                  <a:ext cx="702639" cy="814834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5279" y="4656959"/>
                  <a:ext cx="695950" cy="798021"/>
                </a:xfrm>
                <a:prstGeom prst="rect">
                  <a:avLst/>
                </a:prstGeom>
              </p:spPr>
            </p:pic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022127" y="4100197"/>
                  <a:ext cx="449778" cy="556762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ounded Rectangle 3"/>
              <p:cNvSpPr/>
              <p:nvPr/>
            </p:nvSpPr>
            <p:spPr>
              <a:xfrm>
                <a:off x="11170381" y="1912776"/>
                <a:ext cx="660836" cy="340567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10628398" y="2815466"/>
                <a:ext cx="510026" cy="472326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0623083" y="4206718"/>
                <a:ext cx="515341" cy="55083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46"/>
            <p:cNvSpPr/>
            <p:nvPr/>
          </p:nvSpPr>
          <p:spPr>
            <a:xfrm>
              <a:off x="661925" y="5197349"/>
              <a:ext cx="10807268" cy="773697"/>
            </a:xfrm>
            <a:custGeom>
              <a:avLst/>
              <a:gdLst>
                <a:gd name="connsiteX0" fmla="*/ 0 w 10823510"/>
                <a:gd name="connsiteY0" fmla="*/ 0 h 874467"/>
                <a:gd name="connsiteX1" fmla="*/ 10823510 w 10823510"/>
                <a:gd name="connsiteY1" fmla="*/ 0 h 874467"/>
                <a:gd name="connsiteX2" fmla="*/ 10823510 w 10823510"/>
                <a:gd name="connsiteY2" fmla="*/ 874467 h 874467"/>
                <a:gd name="connsiteX3" fmla="*/ 0 w 10823510"/>
                <a:gd name="connsiteY3" fmla="*/ 874467 h 874467"/>
                <a:gd name="connsiteX4" fmla="*/ 0 w 10823510"/>
                <a:gd name="connsiteY4" fmla="*/ 0 h 874467"/>
                <a:gd name="connsiteX0" fmla="*/ 10823510 w 10823510"/>
                <a:gd name="connsiteY0" fmla="*/ 0 h 874467"/>
                <a:gd name="connsiteX1" fmla="*/ 10823510 w 10823510"/>
                <a:gd name="connsiteY1" fmla="*/ 874467 h 874467"/>
                <a:gd name="connsiteX2" fmla="*/ 0 w 10823510"/>
                <a:gd name="connsiteY2" fmla="*/ 874467 h 874467"/>
                <a:gd name="connsiteX3" fmla="*/ 91440 w 10823510"/>
                <a:gd name="connsiteY3" fmla="*/ 91440 h 874467"/>
                <a:gd name="connsiteX0" fmla="*/ 10823510 w 10823510"/>
                <a:gd name="connsiteY0" fmla="*/ 0 h 874467"/>
                <a:gd name="connsiteX1" fmla="*/ 10823510 w 10823510"/>
                <a:gd name="connsiteY1" fmla="*/ 874467 h 874467"/>
                <a:gd name="connsiteX2" fmla="*/ 0 w 10823510"/>
                <a:gd name="connsiteY2" fmla="*/ 874467 h 874467"/>
                <a:gd name="connsiteX3" fmla="*/ 91440 w 10823510"/>
                <a:gd name="connsiteY3" fmla="*/ 91440 h 874467"/>
                <a:gd name="connsiteX0" fmla="*/ 10823510 w 10823510"/>
                <a:gd name="connsiteY0" fmla="*/ 0 h 874467"/>
                <a:gd name="connsiteX1" fmla="*/ 10823510 w 10823510"/>
                <a:gd name="connsiteY1" fmla="*/ 874467 h 874467"/>
                <a:gd name="connsiteX2" fmla="*/ 0 w 10823510"/>
                <a:gd name="connsiteY2" fmla="*/ 874467 h 874467"/>
                <a:gd name="connsiteX3" fmla="*/ 7465 w 10823510"/>
                <a:gd name="connsiteY3" fmla="*/ 100770 h 874467"/>
                <a:gd name="connsiteX0" fmla="*/ 10823510 w 10823510"/>
                <a:gd name="connsiteY0" fmla="*/ 253794 h 1128261"/>
                <a:gd name="connsiteX1" fmla="*/ 10823510 w 10823510"/>
                <a:gd name="connsiteY1" fmla="*/ 1128261 h 1128261"/>
                <a:gd name="connsiteX2" fmla="*/ 0 w 10823510"/>
                <a:gd name="connsiteY2" fmla="*/ 1128261 h 1128261"/>
                <a:gd name="connsiteX3" fmla="*/ 16796 w 10823510"/>
                <a:gd name="connsiteY3" fmla="*/ 0 h 1128261"/>
                <a:gd name="connsiteX0" fmla="*/ 10823510 w 10823510"/>
                <a:gd name="connsiteY0" fmla="*/ 253794 h 1128261"/>
                <a:gd name="connsiteX1" fmla="*/ 10823510 w 10823510"/>
                <a:gd name="connsiteY1" fmla="*/ 764367 h 1128261"/>
                <a:gd name="connsiteX2" fmla="*/ 0 w 10823510"/>
                <a:gd name="connsiteY2" fmla="*/ 1128261 h 1128261"/>
                <a:gd name="connsiteX3" fmla="*/ 16796 w 10823510"/>
                <a:gd name="connsiteY3" fmla="*/ 0 h 1128261"/>
                <a:gd name="connsiteX0" fmla="*/ 10806756 w 10806756"/>
                <a:gd name="connsiteY0" fmla="*/ 253794 h 764367"/>
                <a:gd name="connsiteX1" fmla="*/ 10806756 w 10806756"/>
                <a:gd name="connsiteY1" fmla="*/ 764367 h 764367"/>
                <a:gd name="connsiteX2" fmla="*/ 104544 w 10806756"/>
                <a:gd name="connsiteY2" fmla="*/ 764367 h 764367"/>
                <a:gd name="connsiteX3" fmla="*/ 42 w 10806756"/>
                <a:gd name="connsiteY3" fmla="*/ 0 h 764367"/>
                <a:gd name="connsiteX0" fmla="*/ 10807268 w 10807268"/>
                <a:gd name="connsiteY0" fmla="*/ 253794 h 773697"/>
                <a:gd name="connsiteX1" fmla="*/ 10807268 w 10807268"/>
                <a:gd name="connsiteY1" fmla="*/ 764367 h 773697"/>
                <a:gd name="connsiteX2" fmla="*/ 2420 w 10807268"/>
                <a:gd name="connsiteY2" fmla="*/ 773697 h 773697"/>
                <a:gd name="connsiteX3" fmla="*/ 554 w 10807268"/>
                <a:gd name="connsiteY3" fmla="*/ 0 h 7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7268" h="773697">
                  <a:moveTo>
                    <a:pt x="10807268" y="253794"/>
                  </a:moveTo>
                  <a:lnTo>
                    <a:pt x="10807268" y="764367"/>
                  </a:lnTo>
                  <a:lnTo>
                    <a:pt x="2420" y="773697"/>
                  </a:lnTo>
                  <a:cubicBezTo>
                    <a:pt x="4908" y="515798"/>
                    <a:pt x="-1934" y="257899"/>
                    <a:pt x="554" y="0"/>
                  </a:cubicBezTo>
                </a:path>
              </a:pathLst>
            </a:cu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5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1070" y="931025"/>
            <a:ext cx="11704320" cy="5170517"/>
            <a:chOff x="241070" y="931025"/>
            <a:chExt cx="11704320" cy="5170517"/>
          </a:xfrm>
        </p:grpSpPr>
        <p:grpSp>
          <p:nvGrpSpPr>
            <p:cNvPr id="125" name="Group 124"/>
            <p:cNvGrpSpPr/>
            <p:nvPr/>
          </p:nvGrpSpPr>
          <p:grpSpPr>
            <a:xfrm>
              <a:off x="435250" y="1499145"/>
              <a:ext cx="9835161" cy="4046788"/>
              <a:chOff x="277309" y="784251"/>
              <a:chExt cx="9835161" cy="4046788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77309" y="1268062"/>
                <a:ext cx="521551" cy="1095748"/>
                <a:chOff x="1599330" y="4810370"/>
                <a:chExt cx="521551" cy="1095748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8923" y="5396489"/>
                  <a:ext cx="509629" cy="509629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9330" y="4810370"/>
                  <a:ext cx="521551" cy="521551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293934" y="3553979"/>
                <a:ext cx="784491" cy="858770"/>
                <a:chOff x="728500" y="5618869"/>
                <a:chExt cx="784491" cy="858770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00" y="5618869"/>
                  <a:ext cx="495567" cy="523885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244" y="6142754"/>
                  <a:ext cx="736747" cy="334885"/>
                </a:xfrm>
                <a:prstGeom prst="rect">
                  <a:avLst/>
                </a:prstGeom>
              </p:spPr>
            </p:pic>
          </p:grpSp>
          <p:cxnSp>
            <p:nvCxnSpPr>
              <p:cNvPr id="79" name="Straight Arrow Connector 78"/>
              <p:cNvCxnSpPr/>
              <p:nvPr/>
            </p:nvCxnSpPr>
            <p:spPr>
              <a:xfrm>
                <a:off x="818672" y="1789613"/>
                <a:ext cx="469667" cy="537848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1756434" y="784251"/>
                <a:ext cx="8356036" cy="4046788"/>
                <a:chOff x="1756434" y="784251"/>
                <a:chExt cx="8356036" cy="4046788"/>
              </a:xfrm>
            </p:grpSpPr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67772" y="3945604"/>
                  <a:ext cx="765954" cy="885435"/>
                </a:xfrm>
                <a:prstGeom prst="rect">
                  <a:avLst/>
                </a:prstGeom>
              </p:spPr>
            </p:pic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320361" y="2677906"/>
                  <a:ext cx="513184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5373096" y="2677906"/>
                  <a:ext cx="518516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1756434" y="1502638"/>
                  <a:ext cx="149290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Acquire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544091" y="1503786"/>
                  <a:ext cx="21465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QC/Process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009276" y="1503785"/>
                  <a:ext cx="15099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Analyze</a:t>
                  </a:r>
                  <a:endParaRPr lang="en-US" sz="32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8074099" y="1503784"/>
                  <a:ext cx="134562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 smtClean="0"/>
                    <a:t>Report</a:t>
                  </a:r>
                  <a:endParaRPr lang="en-US" sz="3200" b="1" dirty="0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9187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191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5578" y="2173955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1765" y="3270774"/>
                  <a:ext cx="758531" cy="879113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5919" y="2202113"/>
                  <a:ext cx="1300750" cy="1007901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6994" y="3277489"/>
                  <a:ext cx="746944" cy="865684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92241" y="3942065"/>
                  <a:ext cx="750187" cy="869550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4059" y="3287219"/>
                  <a:ext cx="752380" cy="871984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6544" y="3270774"/>
                  <a:ext cx="731501" cy="847891"/>
                </a:xfrm>
                <a:prstGeom prst="rect">
                  <a:avLst/>
                </a:prstGeom>
              </p:spPr>
            </p:pic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7475594" y="2677906"/>
                  <a:ext cx="518516" cy="0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7550" y="3277489"/>
                  <a:ext cx="758480" cy="878572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3943" y="3278583"/>
                  <a:ext cx="725770" cy="840683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8903" y="3386547"/>
                  <a:ext cx="583567" cy="559057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355" y="3945604"/>
                  <a:ext cx="753788" cy="879053"/>
                </a:xfrm>
                <a:prstGeom prst="rect">
                  <a:avLst/>
                </a:prstGeom>
              </p:spPr>
            </p:pic>
            <p:sp>
              <p:nvSpPr>
                <p:cNvPr id="95" name="TextBox 94"/>
                <p:cNvSpPr txBox="1"/>
                <p:nvPr/>
              </p:nvSpPr>
              <p:spPr>
                <a:xfrm>
                  <a:off x="4470593" y="784251"/>
                  <a:ext cx="1847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4800" b="1" i="1" spc="3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26" name="Rectangle 125"/>
            <p:cNvSpPr/>
            <p:nvPr/>
          </p:nvSpPr>
          <p:spPr>
            <a:xfrm>
              <a:off x="241070" y="931025"/>
              <a:ext cx="11704320" cy="5170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4550" y="4676384"/>
              <a:ext cx="702639" cy="81483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79" y="4656959"/>
              <a:ext cx="695950" cy="798021"/>
            </a:xfrm>
            <a:prstGeom prst="rect">
              <a:avLst/>
            </a:prstGeom>
          </p:spPr>
        </p:pic>
        <p:cxnSp>
          <p:nvCxnSpPr>
            <p:cNvPr id="48" name="Straight Arrow Connector 47"/>
            <p:cNvCxnSpPr/>
            <p:nvPr/>
          </p:nvCxnSpPr>
          <p:spPr>
            <a:xfrm flipV="1">
              <a:off x="1022127" y="4100197"/>
              <a:ext cx="449778" cy="55676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76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41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McCrea</dc:creator>
  <cp:lastModifiedBy>Cobb, McCrea</cp:lastModifiedBy>
  <cp:revision>44</cp:revision>
  <dcterms:created xsi:type="dcterms:W3CDTF">2020-06-03T21:31:01Z</dcterms:created>
  <dcterms:modified xsi:type="dcterms:W3CDTF">2020-06-08T16:49:16Z</dcterms:modified>
</cp:coreProperties>
</file>