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57" r:id="rId8"/>
    <p:sldId id="258" r:id="rId9"/>
    <p:sldId id="266" r:id="rId10"/>
    <p:sldId id="265" r:id="rId11"/>
    <p:sldId id="259" r:id="rId12"/>
    <p:sldId id="260" r:id="rId13"/>
    <p:sldId id="264" r:id="rId14"/>
    <p:sldId id="261" r:id="rId15"/>
    <p:sldId id="263" r:id="rId16"/>
    <p:sldId id="26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BF83-FEBB-404D-A9CA-C7120C58D0E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B79E-4187-45ED-90EA-D36DEC1B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9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BF83-FEBB-404D-A9CA-C7120C58D0E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B79E-4187-45ED-90EA-D36DEC1B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6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BF83-FEBB-404D-A9CA-C7120C58D0E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B79E-4187-45ED-90EA-D36DEC1B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0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BF83-FEBB-404D-A9CA-C7120C58D0E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B79E-4187-45ED-90EA-D36DEC1B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BF83-FEBB-404D-A9CA-C7120C58D0E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B79E-4187-45ED-90EA-D36DEC1B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7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BF83-FEBB-404D-A9CA-C7120C58D0E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B79E-4187-45ED-90EA-D36DEC1B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9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BF83-FEBB-404D-A9CA-C7120C58D0E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B79E-4187-45ED-90EA-D36DEC1B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6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BF83-FEBB-404D-A9CA-C7120C58D0E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B79E-4187-45ED-90EA-D36DEC1B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7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BF83-FEBB-404D-A9CA-C7120C58D0E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B79E-4187-45ED-90EA-D36DEC1B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5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BF83-FEBB-404D-A9CA-C7120C58D0E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B79E-4187-45ED-90EA-D36DEC1B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5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BF83-FEBB-404D-A9CA-C7120C58D0E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B79E-4187-45ED-90EA-D36DEC1B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3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6BF83-FEBB-404D-A9CA-C7120C58D0E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5B79E-4187-45ED-90EA-D36DEC1B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4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8.png"/><Relationship Id="rId5" Type="http://schemas.openxmlformats.org/officeDocument/2006/relationships/image" Target="../media/image4.png"/><Relationship Id="rId10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25.png"/><Relationship Id="rId1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8.png"/><Relationship Id="rId5" Type="http://schemas.openxmlformats.org/officeDocument/2006/relationships/image" Target="../media/image4.png"/><Relationship Id="rId10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25.png"/><Relationship Id="rId1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8.png"/><Relationship Id="rId5" Type="http://schemas.openxmlformats.org/officeDocument/2006/relationships/image" Target="../media/image4.png"/><Relationship Id="rId10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25.png"/><Relationship Id="rId1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10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10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2.png"/><Relationship Id="rId21" Type="http://schemas.openxmlformats.org/officeDocument/2006/relationships/image" Target="../media/image30.png"/><Relationship Id="rId7" Type="http://schemas.openxmlformats.org/officeDocument/2006/relationships/image" Target="../media/image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2.png"/><Relationship Id="rId21" Type="http://schemas.openxmlformats.org/officeDocument/2006/relationships/image" Target="../media/image30.png"/><Relationship Id="rId7" Type="http://schemas.openxmlformats.org/officeDocument/2006/relationships/image" Target="../media/image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/>
          <p:cNvGrpSpPr/>
          <p:nvPr/>
        </p:nvGrpSpPr>
        <p:grpSpPr>
          <a:xfrm>
            <a:off x="241070" y="931025"/>
            <a:ext cx="11704320" cy="5170517"/>
            <a:chOff x="241070" y="931025"/>
            <a:chExt cx="11704320" cy="5170517"/>
          </a:xfrm>
        </p:grpSpPr>
        <p:grpSp>
          <p:nvGrpSpPr>
            <p:cNvPr id="135" name="Group 134"/>
            <p:cNvGrpSpPr/>
            <p:nvPr/>
          </p:nvGrpSpPr>
          <p:grpSpPr>
            <a:xfrm>
              <a:off x="241070" y="931025"/>
              <a:ext cx="11704320" cy="5170517"/>
              <a:chOff x="241070" y="931025"/>
              <a:chExt cx="11704320" cy="5170517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41070" y="931025"/>
                <a:ext cx="11704320" cy="5170517"/>
                <a:chOff x="241070" y="931025"/>
                <a:chExt cx="11704320" cy="5170517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397822" y="2217532"/>
                  <a:ext cx="11227007" cy="3229740"/>
                  <a:chOff x="239881" y="1502638"/>
                  <a:chExt cx="11227007" cy="3229740"/>
                </a:xfrm>
              </p:grpSpPr>
              <p:grpSp>
                <p:nvGrpSpPr>
                  <p:cNvPr id="69" name="Group 68"/>
                  <p:cNvGrpSpPr/>
                  <p:nvPr/>
                </p:nvGrpSpPr>
                <p:grpSpPr>
                  <a:xfrm>
                    <a:off x="249925" y="2363810"/>
                    <a:ext cx="528416" cy="1063253"/>
                    <a:chOff x="1571946" y="5906118"/>
                    <a:chExt cx="528416" cy="1063253"/>
                  </a:xfrm>
                </p:grpSpPr>
                <p:pic>
                  <p:nvPicPr>
                    <p:cNvPr id="10" name="Picture 9"/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90733" y="6459742"/>
                      <a:ext cx="509629" cy="5096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Picture 8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71946" y="5906118"/>
                      <a:ext cx="521551" cy="52155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239881" y="3873608"/>
                    <a:ext cx="784491" cy="858770"/>
                    <a:chOff x="674447" y="5938498"/>
                    <a:chExt cx="784491" cy="858770"/>
                  </a:xfrm>
                </p:grpSpPr>
                <p:pic>
                  <p:nvPicPr>
                    <p:cNvPr id="65" name="Picture 64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74447" y="5938498"/>
                      <a:ext cx="495567" cy="52388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7" name="Picture 66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22191" y="6462383"/>
                      <a:ext cx="736747" cy="33488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01" name="Picture 100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997228" y="2729913"/>
                    <a:ext cx="469660" cy="461050"/>
                  </a:xfrm>
                  <a:prstGeom prst="rect">
                    <a:avLst/>
                  </a:prstGeom>
                </p:spPr>
              </p:pic>
              <p:pic>
                <p:nvPicPr>
                  <p:cNvPr id="102" name="Picture 101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997869" y="2232761"/>
                    <a:ext cx="458914" cy="450501"/>
                  </a:xfrm>
                  <a:prstGeom prst="rect">
                    <a:avLst/>
                  </a:prstGeom>
                  <a:effectLst>
                    <a:softEdge rad="0"/>
                  </a:effectLst>
                </p:spPr>
              </p:pic>
              <p:cxnSp>
                <p:nvCxnSpPr>
                  <p:cNvPr id="79" name="Straight Arrow Connector 78"/>
                  <p:cNvCxnSpPr/>
                  <p:nvPr/>
                </p:nvCxnSpPr>
                <p:spPr>
                  <a:xfrm>
                    <a:off x="841283" y="1784705"/>
                    <a:ext cx="1052292" cy="714950"/>
                  </a:xfrm>
                  <a:prstGeom prst="straightConnector1">
                    <a:avLst/>
                  </a:prstGeom>
                  <a:ln w="444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1756434" y="1502638"/>
                    <a:ext cx="7663290" cy="1191789"/>
                    <a:chOff x="1756434" y="1502638"/>
                    <a:chExt cx="7663290" cy="1191789"/>
                  </a:xfrm>
                </p:grpSpPr>
                <p:cxnSp>
                  <p:nvCxnSpPr>
                    <p:cNvPr id="13" name="Straight Arrow Connector 12"/>
                    <p:cNvCxnSpPr/>
                    <p:nvPr/>
                  </p:nvCxnSpPr>
                  <p:spPr>
                    <a:xfrm>
                      <a:off x="3320361" y="2677906"/>
                      <a:ext cx="513184" cy="0"/>
                    </a:xfrm>
                    <a:prstGeom prst="straightConnector1">
                      <a:avLst/>
                    </a:prstGeom>
                    <a:ln w="444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Straight Arrow Connector 65"/>
                    <p:cNvCxnSpPr/>
                    <p:nvPr/>
                  </p:nvCxnSpPr>
                  <p:spPr>
                    <a:xfrm>
                      <a:off x="5373096" y="2677906"/>
                      <a:ext cx="518516" cy="0"/>
                    </a:xfrm>
                    <a:prstGeom prst="straightConnector1">
                      <a:avLst/>
                    </a:prstGeom>
                    <a:ln w="4445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1756434" y="1502638"/>
                      <a:ext cx="149290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Acquire</a:t>
                      </a:r>
                      <a:endParaRPr lang="en-US" sz="3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3544091" y="1503786"/>
                      <a:ext cx="2146550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QC/Process</a:t>
                      </a:r>
                      <a:endParaRPr lang="en-US" sz="3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11" name="TextBox 110"/>
                    <p:cNvSpPr txBox="1"/>
                    <p:nvPr/>
                  </p:nvSpPr>
                  <p:spPr>
                    <a:xfrm>
                      <a:off x="6009276" y="1503785"/>
                      <a:ext cx="1509901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Analyze</a:t>
                      </a:r>
                      <a:endParaRPr lang="en-US" sz="3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19" name="TextBox 118"/>
                    <p:cNvSpPr txBox="1"/>
                    <p:nvPr/>
                  </p:nvSpPr>
                  <p:spPr>
                    <a:xfrm>
                      <a:off x="8074099" y="1503784"/>
                      <a:ext cx="1345625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b="1" dirty="0" smtClean="0"/>
                        <a:t>Report</a:t>
                      </a:r>
                      <a:endParaRPr lang="en-US" sz="3200" b="1" dirty="0"/>
                    </a:p>
                  </p:txBody>
                </p:sp>
                <p:cxnSp>
                  <p:nvCxnSpPr>
                    <p:cNvPr id="88" name="Straight Arrow Connector 87"/>
                    <p:cNvCxnSpPr/>
                    <p:nvPr/>
                  </p:nvCxnSpPr>
                  <p:spPr>
                    <a:xfrm>
                      <a:off x="7363664" y="2694427"/>
                      <a:ext cx="894607" cy="0"/>
                    </a:xfrm>
                    <a:prstGeom prst="straightConnector1">
                      <a:avLst/>
                    </a:prstGeom>
                    <a:ln w="4445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26" name="Rectangle 125"/>
                <p:cNvSpPr/>
                <p:nvPr/>
              </p:nvSpPr>
              <p:spPr>
                <a:xfrm>
                  <a:off x="241070" y="931025"/>
                  <a:ext cx="11704320" cy="51705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 flipV="1">
                  <a:off x="1038407" y="4578336"/>
                  <a:ext cx="333193" cy="392197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814" y="2109321"/>
                <a:ext cx="451637" cy="585125"/>
              </a:xfrm>
              <a:prstGeom prst="rect">
                <a:avLst/>
              </a:prstGeom>
            </p:spPr>
          </p:pic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5741" y="5032494"/>
                <a:ext cx="686603" cy="532022"/>
              </a:xfrm>
              <a:prstGeom prst="rect">
                <a:avLst/>
              </a:prstGeom>
            </p:spPr>
          </p:pic>
          <p:cxnSp>
            <p:nvCxnSpPr>
              <p:cNvPr id="51" name="Straight Arrow Connector 50"/>
              <p:cNvCxnSpPr/>
              <p:nvPr/>
            </p:nvCxnSpPr>
            <p:spPr>
              <a:xfrm>
                <a:off x="4774033" y="4326500"/>
                <a:ext cx="0" cy="587473"/>
              </a:xfrm>
              <a:prstGeom prst="straightConnector1">
                <a:avLst/>
              </a:prstGeom>
              <a:ln w="444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H="1" flipV="1">
                <a:off x="4631130" y="4287685"/>
                <a:ext cx="1841" cy="616292"/>
              </a:xfrm>
              <a:prstGeom prst="straightConnector1">
                <a:avLst/>
              </a:prstGeom>
              <a:ln w="444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2965" y="3143369"/>
                <a:ext cx="547723" cy="535192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0586" y="3161184"/>
                <a:ext cx="487944" cy="479056"/>
              </a:xfrm>
              <a:prstGeom prst="rect">
                <a:avLst/>
              </a:prstGeom>
            </p:spPr>
          </p:pic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73566" y="4015502"/>
                <a:ext cx="471141" cy="462504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14246" y="3153272"/>
                <a:ext cx="488002" cy="479056"/>
              </a:xfrm>
              <a:prstGeom prst="rect">
                <a:avLst/>
              </a:prstGeom>
            </p:spPr>
          </p:pic>
          <p:cxnSp>
            <p:nvCxnSpPr>
              <p:cNvPr id="63" name="Straight Arrow Connector 62"/>
              <p:cNvCxnSpPr/>
              <p:nvPr/>
            </p:nvCxnSpPr>
            <p:spPr>
              <a:xfrm>
                <a:off x="9300282" y="3416581"/>
                <a:ext cx="1601292" cy="538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973523" y="3632328"/>
                <a:ext cx="316218" cy="404578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flipV="1">
                <a:off x="1753949" y="3664412"/>
                <a:ext cx="297567" cy="372494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3187" y="3615247"/>
                <a:ext cx="692374" cy="692374"/>
              </a:xfrm>
              <a:prstGeom prst="rect">
                <a:avLst/>
              </a:prstGeom>
            </p:spPr>
          </p:pic>
          <p:pic>
            <p:nvPicPr>
              <p:cNvPr id="108" name="Picture 107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2363" y="3105004"/>
                <a:ext cx="692374" cy="692374"/>
              </a:xfrm>
              <a:prstGeom prst="rect">
                <a:avLst/>
              </a:prstGeom>
            </p:spPr>
          </p:pic>
          <p:pic>
            <p:nvPicPr>
              <p:cNvPr id="117" name="Picture 116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36013" y="3075781"/>
                <a:ext cx="692374" cy="692374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5671" y="3762599"/>
                <a:ext cx="532022" cy="532022"/>
              </a:xfrm>
              <a:prstGeom prst="rect">
                <a:avLst/>
              </a:prstGeom>
            </p:spPr>
          </p:pic>
          <p:pic>
            <p:nvPicPr>
              <p:cNvPr id="109" name="Picture 10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98169" y="5060871"/>
                <a:ext cx="686603" cy="532022"/>
              </a:xfrm>
              <a:prstGeom prst="rect">
                <a:avLst/>
              </a:prstGeom>
            </p:spPr>
          </p:pic>
          <p:cxnSp>
            <p:nvCxnSpPr>
              <p:cNvPr id="110" name="Straight Arrow Connector 109"/>
              <p:cNvCxnSpPr/>
              <p:nvPr/>
            </p:nvCxnSpPr>
            <p:spPr>
              <a:xfrm>
                <a:off x="6816461" y="4354877"/>
                <a:ext cx="0" cy="587473"/>
              </a:xfrm>
              <a:prstGeom prst="straightConnector1">
                <a:avLst/>
              </a:prstGeom>
              <a:ln w="444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flipH="1" flipV="1">
                <a:off x="6673558" y="4316062"/>
                <a:ext cx="1841" cy="616292"/>
              </a:xfrm>
              <a:prstGeom prst="straightConnector1">
                <a:avLst/>
              </a:prstGeom>
              <a:ln w="444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1" name="Picture 120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41730" y="4008690"/>
                <a:ext cx="692374" cy="692374"/>
              </a:xfrm>
              <a:prstGeom prst="rect">
                <a:avLst/>
              </a:prstGeom>
            </p:spPr>
          </p:pic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3671" y="4537452"/>
                <a:ext cx="443987" cy="443987"/>
              </a:xfrm>
              <a:prstGeom prst="rect">
                <a:avLst/>
              </a:prstGeom>
            </p:spPr>
          </p:pic>
          <p:cxnSp>
            <p:nvCxnSpPr>
              <p:cNvPr id="123" name="Straight Arrow Connector 122"/>
              <p:cNvCxnSpPr/>
              <p:nvPr/>
            </p:nvCxnSpPr>
            <p:spPr>
              <a:xfrm>
                <a:off x="9345559" y="4273328"/>
                <a:ext cx="626055" cy="314973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7532450" y="3493810"/>
                <a:ext cx="699590" cy="49192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 flipV="1">
                <a:off x="10472466" y="3905857"/>
                <a:ext cx="537656" cy="57214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 flipV="1">
                <a:off x="7244699" y="4873573"/>
                <a:ext cx="2711064" cy="431268"/>
              </a:xfrm>
              <a:prstGeom prst="straightConnector1">
                <a:avLst/>
              </a:prstGeom>
              <a:ln w="444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992" y="4036906"/>
              <a:ext cx="541430" cy="541430"/>
            </a:xfrm>
            <a:prstGeom prst="rect">
              <a:avLst/>
            </a:prstGeom>
          </p:spPr>
        </p:pic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5918" y="3157295"/>
              <a:ext cx="547723" cy="535192"/>
            </a:xfrm>
            <a:prstGeom prst="rect">
              <a:avLst/>
            </a:prstGeom>
          </p:spPr>
        </p:pic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9264" y="3730484"/>
              <a:ext cx="547723" cy="535192"/>
            </a:xfrm>
            <a:prstGeom prst="rect">
              <a:avLst/>
            </a:prstGeom>
          </p:spPr>
        </p:pic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3063" y="3797378"/>
              <a:ext cx="487944" cy="479056"/>
            </a:xfrm>
            <a:prstGeom prst="rect">
              <a:avLst/>
            </a:prstGeom>
          </p:spPr>
        </p:pic>
        <p:pic>
          <p:nvPicPr>
            <p:cNvPr id="140" name="Picture 13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2857" y="3153272"/>
              <a:ext cx="487944" cy="479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8664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1070" y="931025"/>
            <a:ext cx="11704320" cy="5170517"/>
            <a:chOff x="241070" y="931025"/>
            <a:chExt cx="11704320" cy="5170517"/>
          </a:xfrm>
        </p:grpSpPr>
        <p:grpSp>
          <p:nvGrpSpPr>
            <p:cNvPr id="24" name="Group 23"/>
            <p:cNvGrpSpPr/>
            <p:nvPr/>
          </p:nvGrpSpPr>
          <p:grpSpPr>
            <a:xfrm>
              <a:off x="241070" y="931025"/>
              <a:ext cx="11704320" cy="5170517"/>
              <a:chOff x="241070" y="931025"/>
              <a:chExt cx="11704320" cy="5170517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435250" y="1499145"/>
                <a:ext cx="9142415" cy="4040406"/>
                <a:chOff x="277309" y="784251"/>
                <a:chExt cx="9142415" cy="4040406"/>
              </a:xfrm>
            </p:grpSpPr>
            <p:grpSp>
              <p:nvGrpSpPr>
                <p:cNvPr id="69" name="Group 68"/>
                <p:cNvGrpSpPr/>
                <p:nvPr/>
              </p:nvGrpSpPr>
              <p:grpSpPr>
                <a:xfrm>
                  <a:off x="277309" y="1268062"/>
                  <a:ext cx="521551" cy="1095748"/>
                  <a:chOff x="1599330" y="4810370"/>
                  <a:chExt cx="521551" cy="1095748"/>
                </a:xfrm>
              </p:grpSpPr>
              <p:pic>
                <p:nvPicPr>
                  <p:cNvPr id="10" name="Picture 9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08923" y="5396489"/>
                    <a:ext cx="509629" cy="509629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99330" y="4810370"/>
                    <a:ext cx="521551" cy="52155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8" name="Group 67"/>
                <p:cNvGrpSpPr/>
                <p:nvPr/>
              </p:nvGrpSpPr>
              <p:grpSpPr>
                <a:xfrm>
                  <a:off x="293934" y="3553979"/>
                  <a:ext cx="784491" cy="858770"/>
                  <a:chOff x="728500" y="5618869"/>
                  <a:chExt cx="784491" cy="858770"/>
                </a:xfrm>
              </p:grpSpPr>
              <p:pic>
                <p:nvPicPr>
                  <p:cNvPr id="65" name="Picture 6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8500" y="5618869"/>
                    <a:ext cx="495567" cy="523885"/>
                  </a:xfrm>
                  <a:prstGeom prst="rect">
                    <a:avLst/>
                  </a:prstGeom>
                </p:spPr>
              </p:pic>
              <p:pic>
                <p:nvPicPr>
                  <p:cNvPr id="67" name="Picture 66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6244" y="6142754"/>
                    <a:ext cx="736747" cy="33488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79" name="Straight Arrow Connector 78"/>
                <p:cNvCxnSpPr/>
                <p:nvPr/>
              </p:nvCxnSpPr>
              <p:spPr>
                <a:xfrm>
                  <a:off x="818672" y="1789613"/>
                  <a:ext cx="469667" cy="537848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7" name="Group 96"/>
                <p:cNvGrpSpPr/>
                <p:nvPr/>
              </p:nvGrpSpPr>
              <p:grpSpPr>
                <a:xfrm>
                  <a:off x="1756434" y="784251"/>
                  <a:ext cx="7663290" cy="4040406"/>
                  <a:chOff x="1756434" y="784251"/>
                  <a:chExt cx="7663290" cy="4040406"/>
                </a:xfrm>
              </p:grpSpPr>
              <p:cxnSp>
                <p:nvCxnSpPr>
                  <p:cNvPr id="13" name="Straight Arrow Connector 12"/>
                  <p:cNvCxnSpPr/>
                  <p:nvPr/>
                </p:nvCxnSpPr>
                <p:spPr>
                  <a:xfrm>
                    <a:off x="3320361" y="2677906"/>
                    <a:ext cx="513184" cy="0"/>
                  </a:xfrm>
                  <a:prstGeom prst="straightConnector1">
                    <a:avLst/>
                  </a:prstGeom>
                  <a:ln w="444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Arrow Connector 65"/>
                  <p:cNvCxnSpPr/>
                  <p:nvPr/>
                </p:nvCxnSpPr>
                <p:spPr>
                  <a:xfrm>
                    <a:off x="5373096" y="2677906"/>
                    <a:ext cx="518516" cy="0"/>
                  </a:xfrm>
                  <a:prstGeom prst="straightConnector1">
                    <a:avLst/>
                  </a:prstGeom>
                  <a:ln w="444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1756434" y="1502638"/>
                    <a:ext cx="1492909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b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Acquire</a:t>
                    </a:r>
                    <a:endParaRPr lang="en-US" sz="3200" b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3544091" y="1503786"/>
                    <a:ext cx="2146550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b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QC/Process</a:t>
                    </a:r>
                    <a:endParaRPr lang="en-US" sz="3200" b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6009276" y="1503785"/>
                    <a:ext cx="150990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b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Analyze</a:t>
                    </a:r>
                    <a:endParaRPr lang="en-US" sz="3200" b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8074099" y="1503784"/>
                    <a:ext cx="1345625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b="1" dirty="0" smtClean="0"/>
                      <a:t>Report</a:t>
                    </a:r>
                    <a:endParaRPr lang="en-US" sz="3200" b="1" dirty="0"/>
                  </a:p>
                </p:txBody>
              </p:sp>
              <p:pic>
                <p:nvPicPr>
                  <p:cNvPr id="23" name="Picture 22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09187" y="2173955"/>
                    <a:ext cx="1300750" cy="1007901"/>
                  </a:xfrm>
                  <a:prstGeom prst="rect">
                    <a:avLst/>
                  </a:prstGeom>
                </p:spPr>
              </p:pic>
              <p:pic>
                <p:nvPicPr>
                  <p:cNvPr id="28" name="Picture 27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59191" y="2173955"/>
                    <a:ext cx="1300750" cy="1007901"/>
                  </a:xfrm>
                  <a:prstGeom prst="rect">
                    <a:avLst/>
                  </a:prstGeom>
                </p:spPr>
              </p:pic>
              <p:pic>
                <p:nvPicPr>
                  <p:cNvPr id="29" name="Picture 28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95578" y="2173955"/>
                    <a:ext cx="1300750" cy="1007901"/>
                  </a:xfrm>
                  <a:prstGeom prst="rect">
                    <a:avLst/>
                  </a:prstGeom>
                </p:spPr>
              </p:pic>
              <p:pic>
                <p:nvPicPr>
                  <p:cNvPr id="33" name="Picture 32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75919" y="2202113"/>
                    <a:ext cx="1300750" cy="1007901"/>
                  </a:xfrm>
                  <a:prstGeom prst="rect">
                    <a:avLst/>
                  </a:prstGeom>
                </p:spPr>
              </p:pic>
              <p:pic>
                <p:nvPicPr>
                  <p:cNvPr id="59" name="Picture 58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04059" y="3287219"/>
                    <a:ext cx="752380" cy="871984"/>
                  </a:xfrm>
                  <a:prstGeom prst="rect">
                    <a:avLst/>
                  </a:prstGeom>
                </p:spPr>
              </p:pic>
              <p:pic>
                <p:nvPicPr>
                  <p:cNvPr id="60" name="Picture 59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96544" y="3270774"/>
                    <a:ext cx="731501" cy="847891"/>
                  </a:xfrm>
                  <a:prstGeom prst="rect">
                    <a:avLst/>
                  </a:prstGeom>
                </p:spPr>
              </p:pic>
              <p:cxnSp>
                <p:nvCxnSpPr>
                  <p:cNvPr id="88" name="Straight Arrow Connector 87"/>
                  <p:cNvCxnSpPr/>
                  <p:nvPr/>
                </p:nvCxnSpPr>
                <p:spPr>
                  <a:xfrm>
                    <a:off x="7475594" y="2677906"/>
                    <a:ext cx="518516" cy="0"/>
                  </a:xfrm>
                  <a:prstGeom prst="straightConnector1">
                    <a:avLst/>
                  </a:prstGeom>
                  <a:ln w="444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81" name="Picture 80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77550" y="3277489"/>
                    <a:ext cx="758480" cy="878572"/>
                  </a:xfrm>
                  <a:prstGeom prst="rect">
                    <a:avLst/>
                  </a:prstGeom>
                </p:spPr>
              </p:pic>
              <p:pic>
                <p:nvPicPr>
                  <p:cNvPr id="82" name="Picture 81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53943" y="3278583"/>
                    <a:ext cx="725770" cy="840683"/>
                  </a:xfrm>
                  <a:prstGeom prst="rect">
                    <a:avLst/>
                  </a:prstGeom>
                </p:spPr>
              </p:pic>
              <p:pic>
                <p:nvPicPr>
                  <p:cNvPr id="91" name="Picture 90"/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94355" y="3945604"/>
                    <a:ext cx="753788" cy="879053"/>
                  </a:xfrm>
                  <a:prstGeom prst="rect">
                    <a:avLst/>
                  </a:prstGeom>
                </p:spPr>
              </p:pic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4470593" y="784251"/>
                    <a:ext cx="184731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4800" b="1" i="1" spc="3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26" name="Rectangle 125"/>
              <p:cNvSpPr/>
              <p:nvPr/>
            </p:nvSpPr>
            <p:spPr>
              <a:xfrm>
                <a:off x="241070" y="931025"/>
                <a:ext cx="11704320" cy="51705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4550" y="4676384"/>
                <a:ext cx="702639" cy="814834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5279" y="4656959"/>
                <a:ext cx="695950" cy="798021"/>
              </a:xfrm>
              <a:prstGeom prst="rect">
                <a:avLst/>
              </a:prstGeom>
            </p:spPr>
          </p:pic>
          <p:cxnSp>
            <p:nvCxnSpPr>
              <p:cNvPr id="48" name="Straight Arrow Connector 47"/>
              <p:cNvCxnSpPr/>
              <p:nvPr/>
            </p:nvCxnSpPr>
            <p:spPr>
              <a:xfrm flipV="1">
                <a:off x="1022127" y="4100197"/>
                <a:ext cx="449778" cy="55676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5814" y="4649811"/>
              <a:ext cx="812315" cy="812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053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1070" y="931025"/>
            <a:ext cx="11704320" cy="5170517"/>
            <a:chOff x="241070" y="931025"/>
            <a:chExt cx="11704320" cy="5170517"/>
          </a:xfrm>
        </p:grpSpPr>
        <p:grpSp>
          <p:nvGrpSpPr>
            <p:cNvPr id="24" name="Group 23"/>
            <p:cNvGrpSpPr/>
            <p:nvPr/>
          </p:nvGrpSpPr>
          <p:grpSpPr>
            <a:xfrm>
              <a:off x="241070" y="931025"/>
              <a:ext cx="11704320" cy="5170517"/>
              <a:chOff x="241070" y="931025"/>
              <a:chExt cx="11704320" cy="5170517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435250" y="1499145"/>
                <a:ext cx="7241868" cy="4040406"/>
                <a:chOff x="277309" y="784251"/>
                <a:chExt cx="7241868" cy="4040406"/>
              </a:xfrm>
            </p:grpSpPr>
            <p:grpSp>
              <p:nvGrpSpPr>
                <p:cNvPr id="69" name="Group 68"/>
                <p:cNvGrpSpPr/>
                <p:nvPr/>
              </p:nvGrpSpPr>
              <p:grpSpPr>
                <a:xfrm>
                  <a:off x="277309" y="1268062"/>
                  <a:ext cx="521551" cy="1095748"/>
                  <a:chOff x="1599330" y="4810370"/>
                  <a:chExt cx="521551" cy="1095748"/>
                </a:xfrm>
              </p:grpSpPr>
              <p:pic>
                <p:nvPicPr>
                  <p:cNvPr id="10" name="Picture 9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08923" y="5396489"/>
                    <a:ext cx="509629" cy="509629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99330" y="4810370"/>
                    <a:ext cx="521551" cy="52155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8" name="Group 67"/>
                <p:cNvGrpSpPr/>
                <p:nvPr/>
              </p:nvGrpSpPr>
              <p:grpSpPr>
                <a:xfrm>
                  <a:off x="293934" y="3553979"/>
                  <a:ext cx="784491" cy="858770"/>
                  <a:chOff x="728500" y="5618869"/>
                  <a:chExt cx="784491" cy="858770"/>
                </a:xfrm>
              </p:grpSpPr>
              <p:pic>
                <p:nvPicPr>
                  <p:cNvPr id="65" name="Picture 6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8500" y="5618869"/>
                    <a:ext cx="495567" cy="523885"/>
                  </a:xfrm>
                  <a:prstGeom prst="rect">
                    <a:avLst/>
                  </a:prstGeom>
                </p:spPr>
              </p:pic>
              <p:pic>
                <p:nvPicPr>
                  <p:cNvPr id="67" name="Picture 66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6244" y="6142754"/>
                    <a:ext cx="736747" cy="33488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79" name="Straight Arrow Connector 78"/>
                <p:cNvCxnSpPr/>
                <p:nvPr/>
              </p:nvCxnSpPr>
              <p:spPr>
                <a:xfrm>
                  <a:off x="818672" y="1789613"/>
                  <a:ext cx="469667" cy="537848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7" name="Group 96"/>
                <p:cNvGrpSpPr/>
                <p:nvPr/>
              </p:nvGrpSpPr>
              <p:grpSpPr>
                <a:xfrm>
                  <a:off x="1756434" y="784251"/>
                  <a:ext cx="5762743" cy="4040406"/>
                  <a:chOff x="1756434" y="784251"/>
                  <a:chExt cx="5762743" cy="4040406"/>
                </a:xfrm>
              </p:grpSpPr>
              <p:cxnSp>
                <p:nvCxnSpPr>
                  <p:cNvPr id="13" name="Straight Arrow Connector 12"/>
                  <p:cNvCxnSpPr/>
                  <p:nvPr/>
                </p:nvCxnSpPr>
                <p:spPr>
                  <a:xfrm>
                    <a:off x="3320361" y="2677906"/>
                    <a:ext cx="513184" cy="0"/>
                  </a:xfrm>
                  <a:prstGeom prst="straightConnector1">
                    <a:avLst/>
                  </a:prstGeom>
                  <a:ln w="444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Arrow Connector 65"/>
                  <p:cNvCxnSpPr/>
                  <p:nvPr/>
                </p:nvCxnSpPr>
                <p:spPr>
                  <a:xfrm>
                    <a:off x="5373096" y="2677906"/>
                    <a:ext cx="518516" cy="0"/>
                  </a:xfrm>
                  <a:prstGeom prst="straightConnector1">
                    <a:avLst/>
                  </a:prstGeom>
                  <a:ln w="444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1756434" y="1502638"/>
                    <a:ext cx="1492909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b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Acquire</a:t>
                    </a:r>
                    <a:endParaRPr lang="en-US" sz="3200" b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3544091" y="1503786"/>
                    <a:ext cx="2146550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b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QC/Process</a:t>
                    </a:r>
                    <a:endParaRPr lang="en-US" sz="3200" b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6009276" y="1503785"/>
                    <a:ext cx="150990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b="1" dirty="0" smtClean="0"/>
                      <a:t>Analyze</a:t>
                    </a:r>
                    <a:endParaRPr lang="en-US" sz="3200" b="1" dirty="0"/>
                  </a:p>
                </p:txBody>
              </p:sp>
              <p:pic>
                <p:nvPicPr>
                  <p:cNvPr id="23" name="Picture 22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09187" y="2173955"/>
                    <a:ext cx="1300750" cy="1007901"/>
                  </a:xfrm>
                  <a:prstGeom prst="rect">
                    <a:avLst/>
                  </a:prstGeom>
                </p:spPr>
              </p:pic>
              <p:pic>
                <p:nvPicPr>
                  <p:cNvPr id="28" name="Picture 27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59191" y="2173955"/>
                    <a:ext cx="1300750" cy="1007901"/>
                  </a:xfrm>
                  <a:prstGeom prst="rect">
                    <a:avLst/>
                  </a:prstGeom>
                </p:spPr>
              </p:pic>
              <p:pic>
                <p:nvPicPr>
                  <p:cNvPr id="29" name="Picture 28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95578" y="2173955"/>
                    <a:ext cx="1300750" cy="1007901"/>
                  </a:xfrm>
                  <a:prstGeom prst="rect">
                    <a:avLst/>
                  </a:prstGeom>
                </p:spPr>
              </p:pic>
              <p:pic>
                <p:nvPicPr>
                  <p:cNvPr id="59" name="Picture 58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04059" y="3287219"/>
                    <a:ext cx="752380" cy="871984"/>
                  </a:xfrm>
                  <a:prstGeom prst="rect">
                    <a:avLst/>
                  </a:prstGeom>
                </p:spPr>
              </p:pic>
              <p:pic>
                <p:nvPicPr>
                  <p:cNvPr id="60" name="Picture 59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96544" y="3270774"/>
                    <a:ext cx="731501" cy="847891"/>
                  </a:xfrm>
                  <a:prstGeom prst="rect">
                    <a:avLst/>
                  </a:prstGeom>
                </p:spPr>
              </p:pic>
              <p:pic>
                <p:nvPicPr>
                  <p:cNvPr id="81" name="Picture 80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77550" y="3277489"/>
                    <a:ext cx="758480" cy="878572"/>
                  </a:xfrm>
                  <a:prstGeom prst="rect">
                    <a:avLst/>
                  </a:prstGeom>
                </p:spPr>
              </p:pic>
              <p:pic>
                <p:nvPicPr>
                  <p:cNvPr id="82" name="Picture 81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53943" y="3278583"/>
                    <a:ext cx="725770" cy="840683"/>
                  </a:xfrm>
                  <a:prstGeom prst="rect">
                    <a:avLst/>
                  </a:prstGeom>
                </p:spPr>
              </p:pic>
              <p:pic>
                <p:nvPicPr>
                  <p:cNvPr id="91" name="Picture 90"/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94355" y="3945604"/>
                    <a:ext cx="753788" cy="879053"/>
                  </a:xfrm>
                  <a:prstGeom prst="rect">
                    <a:avLst/>
                  </a:prstGeom>
                </p:spPr>
              </p:pic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4470593" y="784251"/>
                    <a:ext cx="184731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4800" b="1" i="1" spc="3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26" name="Rectangle 125"/>
              <p:cNvSpPr/>
              <p:nvPr/>
            </p:nvSpPr>
            <p:spPr>
              <a:xfrm>
                <a:off x="241070" y="931025"/>
                <a:ext cx="11704320" cy="51705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4550" y="4676384"/>
                <a:ext cx="702639" cy="814834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5279" y="4656959"/>
                <a:ext cx="695950" cy="798021"/>
              </a:xfrm>
              <a:prstGeom prst="rect">
                <a:avLst/>
              </a:prstGeom>
            </p:spPr>
          </p:pic>
          <p:cxnSp>
            <p:nvCxnSpPr>
              <p:cNvPr id="48" name="Straight Arrow Connector 47"/>
              <p:cNvCxnSpPr/>
              <p:nvPr/>
            </p:nvCxnSpPr>
            <p:spPr>
              <a:xfrm flipV="1">
                <a:off x="1022127" y="4100197"/>
                <a:ext cx="449778" cy="55676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5814" y="4649811"/>
              <a:ext cx="812315" cy="812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9272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1070" y="931025"/>
            <a:ext cx="11704320" cy="5170517"/>
            <a:chOff x="241070" y="931025"/>
            <a:chExt cx="11704320" cy="5170517"/>
          </a:xfrm>
        </p:grpSpPr>
        <p:grpSp>
          <p:nvGrpSpPr>
            <p:cNvPr id="24" name="Group 23"/>
            <p:cNvGrpSpPr/>
            <p:nvPr/>
          </p:nvGrpSpPr>
          <p:grpSpPr>
            <a:xfrm>
              <a:off x="241070" y="931025"/>
              <a:ext cx="11704320" cy="5170517"/>
              <a:chOff x="241070" y="931025"/>
              <a:chExt cx="11704320" cy="5170517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435250" y="1499145"/>
                <a:ext cx="5413332" cy="4040406"/>
                <a:chOff x="277309" y="784251"/>
                <a:chExt cx="5413332" cy="4040406"/>
              </a:xfrm>
            </p:grpSpPr>
            <p:grpSp>
              <p:nvGrpSpPr>
                <p:cNvPr id="69" name="Group 68"/>
                <p:cNvGrpSpPr/>
                <p:nvPr/>
              </p:nvGrpSpPr>
              <p:grpSpPr>
                <a:xfrm>
                  <a:off x="277309" y="1268062"/>
                  <a:ext cx="521551" cy="1095748"/>
                  <a:chOff x="1599330" y="4810370"/>
                  <a:chExt cx="521551" cy="1095748"/>
                </a:xfrm>
              </p:grpSpPr>
              <p:pic>
                <p:nvPicPr>
                  <p:cNvPr id="10" name="Picture 9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08923" y="5396489"/>
                    <a:ext cx="509629" cy="509629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99330" y="4810370"/>
                    <a:ext cx="521551" cy="52155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8" name="Group 67"/>
                <p:cNvGrpSpPr/>
                <p:nvPr/>
              </p:nvGrpSpPr>
              <p:grpSpPr>
                <a:xfrm>
                  <a:off x="293934" y="3553979"/>
                  <a:ext cx="784491" cy="858770"/>
                  <a:chOff x="728500" y="5618869"/>
                  <a:chExt cx="784491" cy="858770"/>
                </a:xfrm>
              </p:grpSpPr>
              <p:pic>
                <p:nvPicPr>
                  <p:cNvPr id="65" name="Picture 6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8500" y="5618869"/>
                    <a:ext cx="495567" cy="523885"/>
                  </a:xfrm>
                  <a:prstGeom prst="rect">
                    <a:avLst/>
                  </a:prstGeom>
                </p:spPr>
              </p:pic>
              <p:pic>
                <p:nvPicPr>
                  <p:cNvPr id="67" name="Picture 66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6244" y="6142754"/>
                    <a:ext cx="736747" cy="33488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79" name="Straight Arrow Connector 78"/>
                <p:cNvCxnSpPr/>
                <p:nvPr/>
              </p:nvCxnSpPr>
              <p:spPr>
                <a:xfrm>
                  <a:off x="818672" y="1789613"/>
                  <a:ext cx="469667" cy="537848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7" name="Group 96"/>
                <p:cNvGrpSpPr/>
                <p:nvPr/>
              </p:nvGrpSpPr>
              <p:grpSpPr>
                <a:xfrm>
                  <a:off x="1756434" y="784251"/>
                  <a:ext cx="3934207" cy="4040406"/>
                  <a:chOff x="1756434" y="784251"/>
                  <a:chExt cx="3934207" cy="4040406"/>
                </a:xfrm>
              </p:grpSpPr>
              <p:cxnSp>
                <p:nvCxnSpPr>
                  <p:cNvPr id="13" name="Straight Arrow Connector 12"/>
                  <p:cNvCxnSpPr/>
                  <p:nvPr/>
                </p:nvCxnSpPr>
                <p:spPr>
                  <a:xfrm>
                    <a:off x="3320361" y="2677906"/>
                    <a:ext cx="513184" cy="0"/>
                  </a:xfrm>
                  <a:prstGeom prst="straightConnector1">
                    <a:avLst/>
                  </a:prstGeom>
                  <a:ln w="444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1756434" y="1502638"/>
                    <a:ext cx="1492909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b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Acquire</a:t>
                    </a:r>
                    <a:endParaRPr lang="en-US" sz="3200" b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3544091" y="1503786"/>
                    <a:ext cx="2146550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b="1" dirty="0" smtClean="0"/>
                      <a:t>QC/Process</a:t>
                    </a:r>
                    <a:endParaRPr lang="en-US" sz="3200" b="1" dirty="0"/>
                  </a:p>
                </p:txBody>
              </p:sp>
              <p:pic>
                <p:nvPicPr>
                  <p:cNvPr id="23" name="Picture 22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09187" y="2173955"/>
                    <a:ext cx="1300750" cy="1007901"/>
                  </a:xfrm>
                  <a:prstGeom prst="rect">
                    <a:avLst/>
                  </a:prstGeom>
                </p:spPr>
              </p:pic>
              <p:pic>
                <p:nvPicPr>
                  <p:cNvPr id="28" name="Picture 27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59191" y="2173955"/>
                    <a:ext cx="1300750" cy="1007901"/>
                  </a:xfrm>
                  <a:prstGeom prst="rect">
                    <a:avLst/>
                  </a:prstGeom>
                </p:spPr>
              </p:pic>
              <p:pic>
                <p:nvPicPr>
                  <p:cNvPr id="59" name="Picture 58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04059" y="3287219"/>
                    <a:ext cx="752380" cy="871984"/>
                  </a:xfrm>
                  <a:prstGeom prst="rect">
                    <a:avLst/>
                  </a:prstGeom>
                </p:spPr>
              </p:pic>
              <p:pic>
                <p:nvPicPr>
                  <p:cNvPr id="60" name="Picture 59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96544" y="3270774"/>
                    <a:ext cx="731501" cy="847891"/>
                  </a:xfrm>
                  <a:prstGeom prst="rect">
                    <a:avLst/>
                  </a:prstGeom>
                </p:spPr>
              </p:pic>
              <p:pic>
                <p:nvPicPr>
                  <p:cNvPr id="81" name="Picture 80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77550" y="3277489"/>
                    <a:ext cx="758480" cy="878572"/>
                  </a:xfrm>
                  <a:prstGeom prst="rect">
                    <a:avLst/>
                  </a:prstGeom>
                </p:spPr>
              </p:pic>
              <p:pic>
                <p:nvPicPr>
                  <p:cNvPr id="82" name="Picture 81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53943" y="3278583"/>
                    <a:ext cx="725770" cy="840683"/>
                  </a:xfrm>
                  <a:prstGeom prst="rect">
                    <a:avLst/>
                  </a:prstGeom>
                </p:spPr>
              </p:pic>
              <p:pic>
                <p:nvPicPr>
                  <p:cNvPr id="91" name="Picture 90"/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94355" y="3945604"/>
                    <a:ext cx="753788" cy="879053"/>
                  </a:xfrm>
                  <a:prstGeom prst="rect">
                    <a:avLst/>
                  </a:prstGeom>
                </p:spPr>
              </p:pic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4470593" y="784251"/>
                    <a:ext cx="184731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4800" b="1" i="1" spc="3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26" name="Rectangle 125"/>
              <p:cNvSpPr/>
              <p:nvPr/>
            </p:nvSpPr>
            <p:spPr>
              <a:xfrm>
                <a:off x="241070" y="931025"/>
                <a:ext cx="11704320" cy="51705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4550" y="4676384"/>
                <a:ext cx="702639" cy="814834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5279" y="4656959"/>
                <a:ext cx="695950" cy="798021"/>
              </a:xfrm>
              <a:prstGeom prst="rect">
                <a:avLst/>
              </a:prstGeom>
            </p:spPr>
          </p:pic>
          <p:cxnSp>
            <p:nvCxnSpPr>
              <p:cNvPr id="48" name="Straight Arrow Connector 47"/>
              <p:cNvCxnSpPr/>
              <p:nvPr/>
            </p:nvCxnSpPr>
            <p:spPr>
              <a:xfrm flipV="1">
                <a:off x="1022127" y="4100197"/>
                <a:ext cx="449778" cy="55676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5814" y="4649811"/>
              <a:ext cx="812315" cy="812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6102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1070" y="931025"/>
            <a:ext cx="11704320" cy="5170517"/>
            <a:chOff x="241070" y="931025"/>
            <a:chExt cx="11704320" cy="5170517"/>
          </a:xfrm>
        </p:grpSpPr>
        <p:grpSp>
          <p:nvGrpSpPr>
            <p:cNvPr id="24" name="Group 23"/>
            <p:cNvGrpSpPr/>
            <p:nvPr/>
          </p:nvGrpSpPr>
          <p:grpSpPr>
            <a:xfrm>
              <a:off x="241070" y="931025"/>
              <a:ext cx="11704320" cy="5170517"/>
              <a:chOff x="241070" y="931025"/>
              <a:chExt cx="11704320" cy="5170517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435250" y="1499145"/>
                <a:ext cx="5413332" cy="3628498"/>
                <a:chOff x="277309" y="784251"/>
                <a:chExt cx="5413332" cy="3628498"/>
              </a:xfrm>
            </p:grpSpPr>
            <p:grpSp>
              <p:nvGrpSpPr>
                <p:cNvPr id="69" name="Group 68"/>
                <p:cNvGrpSpPr/>
                <p:nvPr/>
              </p:nvGrpSpPr>
              <p:grpSpPr>
                <a:xfrm>
                  <a:off x="277309" y="1268062"/>
                  <a:ext cx="521551" cy="1095748"/>
                  <a:chOff x="1599330" y="4810370"/>
                  <a:chExt cx="521551" cy="1095748"/>
                </a:xfrm>
              </p:grpSpPr>
              <p:pic>
                <p:nvPicPr>
                  <p:cNvPr id="10" name="Picture 9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08923" y="5396489"/>
                    <a:ext cx="509629" cy="509629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99330" y="4810370"/>
                    <a:ext cx="521551" cy="52155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8" name="Group 67"/>
                <p:cNvGrpSpPr/>
                <p:nvPr/>
              </p:nvGrpSpPr>
              <p:grpSpPr>
                <a:xfrm>
                  <a:off x="293934" y="3553979"/>
                  <a:ext cx="784491" cy="858770"/>
                  <a:chOff x="728500" y="5618869"/>
                  <a:chExt cx="784491" cy="858770"/>
                </a:xfrm>
              </p:grpSpPr>
              <p:pic>
                <p:nvPicPr>
                  <p:cNvPr id="65" name="Picture 6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8500" y="5618869"/>
                    <a:ext cx="495567" cy="523885"/>
                  </a:xfrm>
                  <a:prstGeom prst="rect">
                    <a:avLst/>
                  </a:prstGeom>
                </p:spPr>
              </p:pic>
              <p:pic>
                <p:nvPicPr>
                  <p:cNvPr id="67" name="Picture 66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6244" y="6142754"/>
                    <a:ext cx="736747" cy="33488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79" name="Straight Arrow Connector 78"/>
                <p:cNvCxnSpPr/>
                <p:nvPr/>
              </p:nvCxnSpPr>
              <p:spPr>
                <a:xfrm>
                  <a:off x="818672" y="1789613"/>
                  <a:ext cx="469667" cy="537848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7" name="Group 96"/>
                <p:cNvGrpSpPr/>
                <p:nvPr/>
              </p:nvGrpSpPr>
              <p:grpSpPr>
                <a:xfrm>
                  <a:off x="1756434" y="784251"/>
                  <a:ext cx="3934207" cy="3335015"/>
                  <a:chOff x="1756434" y="784251"/>
                  <a:chExt cx="3934207" cy="3335015"/>
                </a:xfrm>
              </p:grpSpPr>
              <p:cxnSp>
                <p:nvCxnSpPr>
                  <p:cNvPr id="13" name="Straight Arrow Connector 12"/>
                  <p:cNvCxnSpPr/>
                  <p:nvPr/>
                </p:nvCxnSpPr>
                <p:spPr>
                  <a:xfrm>
                    <a:off x="3320361" y="2677906"/>
                    <a:ext cx="513184" cy="0"/>
                  </a:xfrm>
                  <a:prstGeom prst="straightConnector1">
                    <a:avLst/>
                  </a:prstGeom>
                  <a:ln w="444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1756434" y="1502638"/>
                    <a:ext cx="1492909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b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Acquire</a:t>
                    </a:r>
                    <a:endParaRPr lang="en-US" sz="3200" b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3544091" y="1503786"/>
                    <a:ext cx="2146550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b="1" dirty="0" smtClean="0"/>
                      <a:t>QC/Process</a:t>
                    </a:r>
                    <a:endParaRPr lang="en-US" sz="3200" b="1" dirty="0"/>
                  </a:p>
                </p:txBody>
              </p:sp>
              <p:pic>
                <p:nvPicPr>
                  <p:cNvPr id="23" name="Picture 22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09187" y="2173955"/>
                    <a:ext cx="1300750" cy="1007901"/>
                  </a:xfrm>
                  <a:prstGeom prst="rect">
                    <a:avLst/>
                  </a:prstGeom>
                </p:spPr>
              </p:pic>
              <p:pic>
                <p:nvPicPr>
                  <p:cNvPr id="28" name="Picture 27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59191" y="2173955"/>
                    <a:ext cx="1300750" cy="1007901"/>
                  </a:xfrm>
                  <a:prstGeom prst="rect">
                    <a:avLst/>
                  </a:prstGeom>
                </p:spPr>
              </p:pic>
              <p:pic>
                <p:nvPicPr>
                  <p:cNvPr id="60" name="Picture 59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96544" y="3270774"/>
                    <a:ext cx="731501" cy="847891"/>
                  </a:xfrm>
                  <a:prstGeom prst="rect">
                    <a:avLst/>
                  </a:prstGeom>
                </p:spPr>
              </p:pic>
              <p:pic>
                <p:nvPicPr>
                  <p:cNvPr id="82" name="Picture 81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53943" y="3278583"/>
                    <a:ext cx="725770" cy="840683"/>
                  </a:xfrm>
                  <a:prstGeom prst="rect">
                    <a:avLst/>
                  </a:prstGeom>
                </p:spPr>
              </p:pic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4470593" y="784251"/>
                    <a:ext cx="184731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4800" b="1" i="1" spc="3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26" name="Rectangle 125"/>
              <p:cNvSpPr/>
              <p:nvPr/>
            </p:nvSpPr>
            <p:spPr>
              <a:xfrm>
                <a:off x="241070" y="931025"/>
                <a:ext cx="11704320" cy="51705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5279" y="4656959"/>
                <a:ext cx="695950" cy="798021"/>
              </a:xfrm>
              <a:prstGeom prst="rect">
                <a:avLst/>
              </a:prstGeom>
            </p:spPr>
          </p:pic>
          <p:cxnSp>
            <p:nvCxnSpPr>
              <p:cNvPr id="48" name="Straight Arrow Connector 47"/>
              <p:cNvCxnSpPr/>
              <p:nvPr/>
            </p:nvCxnSpPr>
            <p:spPr>
              <a:xfrm flipV="1">
                <a:off x="1022127" y="4100197"/>
                <a:ext cx="449778" cy="55676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5814" y="4649811"/>
              <a:ext cx="812315" cy="812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9537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1070" y="931025"/>
            <a:ext cx="11704320" cy="5170517"/>
            <a:chOff x="241070" y="931025"/>
            <a:chExt cx="11704320" cy="5170517"/>
          </a:xfrm>
        </p:grpSpPr>
        <p:grpSp>
          <p:nvGrpSpPr>
            <p:cNvPr id="24" name="Group 23"/>
            <p:cNvGrpSpPr/>
            <p:nvPr/>
          </p:nvGrpSpPr>
          <p:grpSpPr>
            <a:xfrm>
              <a:off x="241070" y="931025"/>
              <a:ext cx="11704320" cy="5170517"/>
              <a:chOff x="241070" y="931025"/>
              <a:chExt cx="11704320" cy="5170517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435250" y="1499145"/>
                <a:ext cx="4378015" cy="3628498"/>
                <a:chOff x="277309" y="784251"/>
                <a:chExt cx="4378015" cy="3628498"/>
              </a:xfrm>
            </p:grpSpPr>
            <p:grpSp>
              <p:nvGrpSpPr>
                <p:cNvPr id="69" name="Group 68"/>
                <p:cNvGrpSpPr/>
                <p:nvPr/>
              </p:nvGrpSpPr>
              <p:grpSpPr>
                <a:xfrm>
                  <a:off x="277309" y="1268062"/>
                  <a:ext cx="521551" cy="1095748"/>
                  <a:chOff x="1599330" y="4810370"/>
                  <a:chExt cx="521551" cy="1095748"/>
                </a:xfrm>
              </p:grpSpPr>
              <p:pic>
                <p:nvPicPr>
                  <p:cNvPr id="10" name="Picture 9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08923" y="5396489"/>
                    <a:ext cx="509629" cy="509629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99330" y="4810370"/>
                    <a:ext cx="521551" cy="52155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8" name="Group 67"/>
                <p:cNvGrpSpPr/>
                <p:nvPr/>
              </p:nvGrpSpPr>
              <p:grpSpPr>
                <a:xfrm>
                  <a:off x="293934" y="3553979"/>
                  <a:ext cx="784491" cy="858770"/>
                  <a:chOff x="728500" y="5618869"/>
                  <a:chExt cx="784491" cy="858770"/>
                </a:xfrm>
              </p:grpSpPr>
              <p:pic>
                <p:nvPicPr>
                  <p:cNvPr id="65" name="Picture 6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8500" y="5618869"/>
                    <a:ext cx="495567" cy="523885"/>
                  </a:xfrm>
                  <a:prstGeom prst="rect">
                    <a:avLst/>
                  </a:prstGeom>
                </p:spPr>
              </p:pic>
              <p:pic>
                <p:nvPicPr>
                  <p:cNvPr id="67" name="Picture 66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6244" y="6142754"/>
                    <a:ext cx="736747" cy="33488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79" name="Straight Arrow Connector 78"/>
                <p:cNvCxnSpPr/>
                <p:nvPr/>
              </p:nvCxnSpPr>
              <p:spPr>
                <a:xfrm>
                  <a:off x="818672" y="1789613"/>
                  <a:ext cx="469667" cy="537848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7" name="Group 96"/>
                <p:cNvGrpSpPr/>
                <p:nvPr/>
              </p:nvGrpSpPr>
              <p:grpSpPr>
                <a:xfrm>
                  <a:off x="1756434" y="784251"/>
                  <a:ext cx="2898890" cy="3335015"/>
                  <a:chOff x="1756434" y="784251"/>
                  <a:chExt cx="2898890" cy="3335015"/>
                </a:xfrm>
              </p:grpSpPr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1756434" y="1502638"/>
                    <a:ext cx="1492909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b="1" dirty="0" smtClean="0"/>
                      <a:t>Acquire</a:t>
                    </a:r>
                    <a:endParaRPr lang="en-US" sz="3200" b="1" dirty="0"/>
                  </a:p>
                </p:txBody>
              </p:sp>
              <p:pic>
                <p:nvPicPr>
                  <p:cNvPr id="23" name="Picture 22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09187" y="2173955"/>
                    <a:ext cx="1300750" cy="1007901"/>
                  </a:xfrm>
                  <a:prstGeom prst="rect">
                    <a:avLst/>
                  </a:prstGeom>
                </p:spPr>
              </p:pic>
              <p:pic>
                <p:nvPicPr>
                  <p:cNvPr id="60" name="Picture 59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96544" y="3270774"/>
                    <a:ext cx="731501" cy="847891"/>
                  </a:xfrm>
                  <a:prstGeom prst="rect">
                    <a:avLst/>
                  </a:prstGeom>
                </p:spPr>
              </p:pic>
              <p:pic>
                <p:nvPicPr>
                  <p:cNvPr id="82" name="Picture 81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53943" y="3278583"/>
                    <a:ext cx="725770" cy="840683"/>
                  </a:xfrm>
                  <a:prstGeom prst="rect">
                    <a:avLst/>
                  </a:prstGeom>
                </p:spPr>
              </p:pic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4470593" y="784251"/>
                    <a:ext cx="184731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4800" b="1" i="1" spc="3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26" name="Rectangle 125"/>
              <p:cNvSpPr/>
              <p:nvPr/>
            </p:nvSpPr>
            <p:spPr>
              <a:xfrm>
                <a:off x="241070" y="931025"/>
                <a:ext cx="11704320" cy="51705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5279" y="4656959"/>
                <a:ext cx="695950" cy="798021"/>
              </a:xfrm>
              <a:prstGeom prst="rect">
                <a:avLst/>
              </a:prstGeom>
            </p:spPr>
          </p:pic>
          <p:cxnSp>
            <p:nvCxnSpPr>
              <p:cNvPr id="48" name="Straight Arrow Connector 47"/>
              <p:cNvCxnSpPr/>
              <p:nvPr/>
            </p:nvCxnSpPr>
            <p:spPr>
              <a:xfrm flipV="1">
                <a:off x="1022127" y="4100197"/>
                <a:ext cx="449778" cy="55676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5814" y="4649811"/>
              <a:ext cx="812315" cy="812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0120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41070" y="931025"/>
            <a:ext cx="11704320" cy="5170517"/>
            <a:chOff x="241070" y="931025"/>
            <a:chExt cx="11704320" cy="5170517"/>
          </a:xfrm>
        </p:grpSpPr>
        <p:grpSp>
          <p:nvGrpSpPr>
            <p:cNvPr id="125" name="Group 124"/>
            <p:cNvGrpSpPr/>
            <p:nvPr/>
          </p:nvGrpSpPr>
          <p:grpSpPr>
            <a:xfrm>
              <a:off x="435250" y="1499145"/>
              <a:ext cx="4378015" cy="3628498"/>
              <a:chOff x="277309" y="784251"/>
              <a:chExt cx="4378015" cy="3628498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277309" y="1268062"/>
                <a:ext cx="521551" cy="1095748"/>
                <a:chOff x="1599330" y="4810370"/>
                <a:chExt cx="521551" cy="1095748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08923" y="5396489"/>
                  <a:ext cx="509629" cy="509629"/>
                </a:xfrm>
                <a:prstGeom prst="rect">
                  <a:avLst/>
                </a:prstGeom>
              </p:spPr>
            </p:pic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9330" y="4810370"/>
                  <a:ext cx="521551" cy="521551"/>
                </a:xfrm>
                <a:prstGeom prst="rect">
                  <a:avLst/>
                </a:prstGeom>
              </p:spPr>
            </p:pic>
          </p:grpSp>
          <p:grpSp>
            <p:nvGrpSpPr>
              <p:cNvPr id="68" name="Group 67"/>
              <p:cNvGrpSpPr/>
              <p:nvPr/>
            </p:nvGrpSpPr>
            <p:grpSpPr>
              <a:xfrm>
                <a:off x="293934" y="3553979"/>
                <a:ext cx="784491" cy="858770"/>
                <a:chOff x="728500" y="5618869"/>
                <a:chExt cx="784491" cy="858770"/>
              </a:xfrm>
            </p:grpSpPr>
            <p:pic>
              <p:nvPicPr>
                <p:cNvPr id="65" name="Picture 6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8500" y="5618869"/>
                  <a:ext cx="495567" cy="523885"/>
                </a:xfrm>
                <a:prstGeom prst="rect">
                  <a:avLst/>
                </a:prstGeom>
              </p:spPr>
            </p:pic>
            <p:pic>
              <p:nvPicPr>
                <p:cNvPr id="67" name="Picture 6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6244" y="6142754"/>
                  <a:ext cx="736747" cy="334885"/>
                </a:xfrm>
                <a:prstGeom prst="rect">
                  <a:avLst/>
                </a:prstGeom>
              </p:spPr>
            </p:pic>
          </p:grpSp>
          <p:cxnSp>
            <p:nvCxnSpPr>
              <p:cNvPr id="79" name="Straight Arrow Connector 78"/>
              <p:cNvCxnSpPr/>
              <p:nvPr/>
            </p:nvCxnSpPr>
            <p:spPr>
              <a:xfrm>
                <a:off x="818672" y="1789613"/>
                <a:ext cx="469667" cy="537848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7" name="Group 96"/>
              <p:cNvGrpSpPr/>
              <p:nvPr/>
            </p:nvGrpSpPr>
            <p:grpSpPr>
              <a:xfrm>
                <a:off x="1756434" y="784251"/>
                <a:ext cx="2898890" cy="2397605"/>
                <a:chOff x="1756434" y="784251"/>
                <a:chExt cx="2898890" cy="2397605"/>
              </a:xfrm>
            </p:grpSpPr>
            <p:sp>
              <p:nvSpPr>
                <p:cNvPr id="105" name="TextBox 104"/>
                <p:cNvSpPr txBox="1"/>
                <p:nvPr/>
              </p:nvSpPr>
              <p:spPr>
                <a:xfrm>
                  <a:off x="1756434" y="1502638"/>
                  <a:ext cx="149290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 smtClean="0"/>
                    <a:t>Acquire</a:t>
                  </a:r>
                  <a:endParaRPr lang="en-US" sz="3200" b="1" dirty="0"/>
                </a:p>
              </p:txBody>
            </p:sp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09187" y="2173955"/>
                  <a:ext cx="1300750" cy="1007901"/>
                </a:xfrm>
                <a:prstGeom prst="rect">
                  <a:avLst/>
                </a:prstGeom>
              </p:spPr>
            </p:pic>
            <p:sp>
              <p:nvSpPr>
                <p:cNvPr id="95" name="TextBox 94"/>
                <p:cNvSpPr txBox="1"/>
                <p:nvPr/>
              </p:nvSpPr>
              <p:spPr>
                <a:xfrm>
                  <a:off x="4470593" y="784251"/>
                  <a:ext cx="1847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4800" b="1" i="1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26" name="Rectangle 125"/>
            <p:cNvSpPr/>
            <p:nvPr/>
          </p:nvSpPr>
          <p:spPr>
            <a:xfrm>
              <a:off x="241070" y="931025"/>
              <a:ext cx="11704320" cy="5170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1022127" y="4100197"/>
              <a:ext cx="449778" cy="55676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8478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41070" y="931025"/>
            <a:ext cx="11704320" cy="5170517"/>
            <a:chOff x="241070" y="931025"/>
            <a:chExt cx="11704320" cy="5170517"/>
          </a:xfrm>
        </p:grpSpPr>
        <p:grpSp>
          <p:nvGrpSpPr>
            <p:cNvPr id="125" name="Group 124"/>
            <p:cNvGrpSpPr/>
            <p:nvPr/>
          </p:nvGrpSpPr>
          <p:grpSpPr>
            <a:xfrm>
              <a:off x="435250" y="1499145"/>
              <a:ext cx="4378015" cy="3628498"/>
              <a:chOff x="277309" y="784251"/>
              <a:chExt cx="4378015" cy="3628498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277309" y="1268062"/>
                <a:ext cx="521551" cy="1095748"/>
                <a:chOff x="1599330" y="4810370"/>
                <a:chExt cx="521551" cy="1095748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08923" y="5396489"/>
                  <a:ext cx="509629" cy="509629"/>
                </a:xfrm>
                <a:prstGeom prst="rect">
                  <a:avLst/>
                </a:prstGeom>
              </p:spPr>
            </p:pic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9330" y="4810370"/>
                  <a:ext cx="521551" cy="521551"/>
                </a:xfrm>
                <a:prstGeom prst="rect">
                  <a:avLst/>
                </a:prstGeom>
              </p:spPr>
            </p:pic>
          </p:grpSp>
          <p:grpSp>
            <p:nvGrpSpPr>
              <p:cNvPr id="68" name="Group 67"/>
              <p:cNvGrpSpPr/>
              <p:nvPr/>
            </p:nvGrpSpPr>
            <p:grpSpPr>
              <a:xfrm>
                <a:off x="293934" y="3553979"/>
                <a:ext cx="784491" cy="858770"/>
                <a:chOff x="728500" y="5618869"/>
                <a:chExt cx="784491" cy="858770"/>
              </a:xfrm>
            </p:grpSpPr>
            <p:pic>
              <p:nvPicPr>
                <p:cNvPr id="65" name="Picture 6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8500" y="5618869"/>
                  <a:ext cx="495567" cy="523885"/>
                </a:xfrm>
                <a:prstGeom prst="rect">
                  <a:avLst/>
                </a:prstGeom>
              </p:spPr>
            </p:pic>
            <p:pic>
              <p:nvPicPr>
                <p:cNvPr id="67" name="Picture 6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6244" y="6142754"/>
                  <a:ext cx="736747" cy="334885"/>
                </a:xfrm>
                <a:prstGeom prst="rect">
                  <a:avLst/>
                </a:prstGeom>
              </p:spPr>
            </p:pic>
          </p:grpSp>
          <p:sp>
            <p:nvSpPr>
              <p:cNvPr id="95" name="TextBox 94"/>
              <p:cNvSpPr txBox="1"/>
              <p:nvPr/>
            </p:nvSpPr>
            <p:spPr>
              <a:xfrm>
                <a:off x="4470593" y="784251"/>
                <a:ext cx="18473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4800" b="1" i="1" spc="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6" name="Rectangle 125"/>
            <p:cNvSpPr/>
            <p:nvPr/>
          </p:nvSpPr>
          <p:spPr>
            <a:xfrm>
              <a:off x="241070" y="931025"/>
              <a:ext cx="11704320" cy="5170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7098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929" y="2129123"/>
            <a:ext cx="1347212" cy="13991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928" y="593480"/>
            <a:ext cx="1328326" cy="1432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929" y="593480"/>
            <a:ext cx="1328326" cy="14337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748" y="593480"/>
            <a:ext cx="1353508" cy="14353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748" y="2132881"/>
            <a:ext cx="1370820" cy="14290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386" y="2131307"/>
            <a:ext cx="1326868" cy="1432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724" y="593480"/>
            <a:ext cx="2907709" cy="290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95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906" y="1867189"/>
            <a:ext cx="3362397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498" y="2543598"/>
            <a:ext cx="241710" cy="1872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17031" y="2452578"/>
            <a:ext cx="49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(in</a:t>
            </a:r>
            <a:endParaRPr 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9652" y="2452578"/>
            <a:ext cx="49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8328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572" y="2664494"/>
            <a:ext cx="554902" cy="6605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48474" y="2810127"/>
            <a:ext cx="319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sfws.github.io/data-</a:t>
            </a:r>
            <a:r>
              <a:rPr lang="en-US" dirty="0" err="1" smtClean="0"/>
              <a:t>mgt</a:t>
            </a:r>
            <a:r>
              <a:rPr lang="en-US" dirty="0" smtClean="0"/>
              <a:t>-with-r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93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1070" y="931025"/>
            <a:ext cx="11704320" cy="5170517"/>
            <a:chOff x="241070" y="931025"/>
            <a:chExt cx="11704320" cy="5170517"/>
          </a:xfrm>
        </p:grpSpPr>
        <p:grpSp>
          <p:nvGrpSpPr>
            <p:cNvPr id="135" name="Group 134"/>
            <p:cNvGrpSpPr/>
            <p:nvPr/>
          </p:nvGrpSpPr>
          <p:grpSpPr>
            <a:xfrm>
              <a:off x="241070" y="931025"/>
              <a:ext cx="11704320" cy="5170517"/>
              <a:chOff x="241070" y="931025"/>
              <a:chExt cx="11704320" cy="5170517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41070" y="931025"/>
                <a:ext cx="11704320" cy="5170517"/>
                <a:chOff x="241070" y="931025"/>
                <a:chExt cx="11704320" cy="5170517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397822" y="2217532"/>
                  <a:ext cx="9179843" cy="3229740"/>
                  <a:chOff x="239881" y="1502638"/>
                  <a:chExt cx="9179843" cy="3229740"/>
                </a:xfrm>
              </p:grpSpPr>
              <p:grpSp>
                <p:nvGrpSpPr>
                  <p:cNvPr id="69" name="Group 68"/>
                  <p:cNvGrpSpPr/>
                  <p:nvPr/>
                </p:nvGrpSpPr>
                <p:grpSpPr>
                  <a:xfrm>
                    <a:off x="249925" y="2363810"/>
                    <a:ext cx="528416" cy="1063253"/>
                    <a:chOff x="1571946" y="5906118"/>
                    <a:chExt cx="528416" cy="1063253"/>
                  </a:xfrm>
                </p:grpSpPr>
                <p:pic>
                  <p:nvPicPr>
                    <p:cNvPr id="10" name="Picture 9"/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90733" y="6459742"/>
                      <a:ext cx="509629" cy="5096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Picture 8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71946" y="5906118"/>
                      <a:ext cx="521551" cy="52155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239881" y="3873608"/>
                    <a:ext cx="784491" cy="858770"/>
                    <a:chOff x="674447" y="5938498"/>
                    <a:chExt cx="784491" cy="858770"/>
                  </a:xfrm>
                </p:grpSpPr>
                <p:pic>
                  <p:nvPicPr>
                    <p:cNvPr id="65" name="Picture 64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74447" y="5938498"/>
                      <a:ext cx="495567" cy="52388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7" name="Picture 66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22191" y="6462383"/>
                      <a:ext cx="736747" cy="334885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79" name="Straight Arrow Connector 78"/>
                  <p:cNvCxnSpPr/>
                  <p:nvPr/>
                </p:nvCxnSpPr>
                <p:spPr>
                  <a:xfrm>
                    <a:off x="841283" y="1784705"/>
                    <a:ext cx="1052292" cy="714950"/>
                  </a:xfrm>
                  <a:prstGeom prst="straightConnector1">
                    <a:avLst/>
                  </a:prstGeom>
                  <a:ln w="444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1756434" y="1502638"/>
                    <a:ext cx="7663290" cy="1191789"/>
                    <a:chOff x="1756434" y="1502638"/>
                    <a:chExt cx="7663290" cy="1191789"/>
                  </a:xfrm>
                </p:grpSpPr>
                <p:cxnSp>
                  <p:nvCxnSpPr>
                    <p:cNvPr id="13" name="Straight Arrow Connector 12"/>
                    <p:cNvCxnSpPr/>
                    <p:nvPr/>
                  </p:nvCxnSpPr>
                  <p:spPr>
                    <a:xfrm>
                      <a:off x="3320361" y="2677906"/>
                      <a:ext cx="513184" cy="0"/>
                    </a:xfrm>
                    <a:prstGeom prst="straightConnector1">
                      <a:avLst/>
                    </a:prstGeom>
                    <a:ln w="444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Straight Arrow Connector 65"/>
                    <p:cNvCxnSpPr/>
                    <p:nvPr/>
                  </p:nvCxnSpPr>
                  <p:spPr>
                    <a:xfrm>
                      <a:off x="5373096" y="2677906"/>
                      <a:ext cx="518516" cy="0"/>
                    </a:xfrm>
                    <a:prstGeom prst="straightConnector1">
                      <a:avLst/>
                    </a:prstGeom>
                    <a:ln w="4445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1756434" y="1502638"/>
                      <a:ext cx="149290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Acquire</a:t>
                      </a:r>
                      <a:endParaRPr lang="en-US" sz="3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3544091" y="1503786"/>
                      <a:ext cx="2146550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QC/Process</a:t>
                      </a:r>
                      <a:endParaRPr lang="en-US" sz="3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11" name="TextBox 110"/>
                    <p:cNvSpPr txBox="1"/>
                    <p:nvPr/>
                  </p:nvSpPr>
                  <p:spPr>
                    <a:xfrm>
                      <a:off x="6009276" y="1503785"/>
                      <a:ext cx="1509901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Analyze</a:t>
                      </a:r>
                      <a:endParaRPr lang="en-US" sz="3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19" name="TextBox 118"/>
                    <p:cNvSpPr txBox="1"/>
                    <p:nvPr/>
                  </p:nvSpPr>
                  <p:spPr>
                    <a:xfrm>
                      <a:off x="8074099" y="1503784"/>
                      <a:ext cx="1345625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b="1" dirty="0" smtClean="0"/>
                        <a:t>Report</a:t>
                      </a:r>
                      <a:endParaRPr lang="en-US" sz="3200" b="1" dirty="0"/>
                    </a:p>
                  </p:txBody>
                </p:sp>
                <p:cxnSp>
                  <p:nvCxnSpPr>
                    <p:cNvPr id="88" name="Straight Arrow Connector 87"/>
                    <p:cNvCxnSpPr/>
                    <p:nvPr/>
                  </p:nvCxnSpPr>
                  <p:spPr>
                    <a:xfrm>
                      <a:off x="7363664" y="2694427"/>
                      <a:ext cx="894607" cy="0"/>
                    </a:xfrm>
                    <a:prstGeom prst="straightConnector1">
                      <a:avLst/>
                    </a:prstGeom>
                    <a:ln w="4445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26" name="Rectangle 125"/>
                <p:cNvSpPr/>
                <p:nvPr/>
              </p:nvSpPr>
              <p:spPr>
                <a:xfrm>
                  <a:off x="241070" y="931025"/>
                  <a:ext cx="11704320" cy="51705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 flipV="1">
                  <a:off x="1038407" y="4578336"/>
                  <a:ext cx="333193" cy="392197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814" y="2109321"/>
                <a:ext cx="451637" cy="585125"/>
              </a:xfrm>
              <a:prstGeom prst="rect">
                <a:avLst/>
              </a:prstGeom>
            </p:spPr>
          </p:pic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5741" y="5032494"/>
                <a:ext cx="686603" cy="532022"/>
              </a:xfrm>
              <a:prstGeom prst="rect">
                <a:avLst/>
              </a:prstGeom>
            </p:spPr>
          </p:pic>
          <p:cxnSp>
            <p:nvCxnSpPr>
              <p:cNvPr id="51" name="Straight Arrow Connector 50"/>
              <p:cNvCxnSpPr/>
              <p:nvPr/>
            </p:nvCxnSpPr>
            <p:spPr>
              <a:xfrm>
                <a:off x="4774033" y="4326500"/>
                <a:ext cx="0" cy="587473"/>
              </a:xfrm>
              <a:prstGeom prst="straightConnector1">
                <a:avLst/>
              </a:prstGeom>
              <a:ln w="444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H="1" flipV="1">
                <a:off x="4631130" y="4287685"/>
                <a:ext cx="1841" cy="616292"/>
              </a:xfrm>
              <a:prstGeom prst="straightConnector1">
                <a:avLst/>
              </a:prstGeom>
              <a:ln w="444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2965" y="3143369"/>
                <a:ext cx="547723" cy="535192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0586" y="3161184"/>
                <a:ext cx="487944" cy="479056"/>
              </a:xfrm>
              <a:prstGeom prst="rect">
                <a:avLst/>
              </a:prstGeom>
            </p:spPr>
          </p:pic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73566" y="4015502"/>
                <a:ext cx="471141" cy="462504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14246" y="3153272"/>
                <a:ext cx="488002" cy="479056"/>
              </a:xfrm>
              <a:prstGeom prst="rect">
                <a:avLst/>
              </a:prstGeom>
            </p:spPr>
          </p:pic>
          <p:cxnSp>
            <p:nvCxnSpPr>
              <p:cNvPr id="70" name="Straight Arrow Connector 69"/>
              <p:cNvCxnSpPr/>
              <p:nvPr/>
            </p:nvCxnSpPr>
            <p:spPr>
              <a:xfrm>
                <a:off x="973523" y="3632328"/>
                <a:ext cx="316218" cy="404578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flipV="1">
                <a:off x="1753949" y="3664412"/>
                <a:ext cx="297567" cy="372494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3187" y="3615247"/>
                <a:ext cx="692374" cy="692374"/>
              </a:xfrm>
              <a:prstGeom prst="rect">
                <a:avLst/>
              </a:prstGeom>
            </p:spPr>
          </p:pic>
          <p:pic>
            <p:nvPicPr>
              <p:cNvPr id="108" name="Picture 10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2363" y="3105004"/>
                <a:ext cx="692374" cy="692374"/>
              </a:xfrm>
              <a:prstGeom prst="rect">
                <a:avLst/>
              </a:prstGeom>
            </p:spPr>
          </p:pic>
          <p:pic>
            <p:nvPicPr>
              <p:cNvPr id="117" name="Picture 116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36013" y="3075781"/>
                <a:ext cx="692374" cy="692374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5671" y="3762599"/>
                <a:ext cx="532022" cy="532022"/>
              </a:xfrm>
              <a:prstGeom prst="rect">
                <a:avLst/>
              </a:prstGeom>
            </p:spPr>
          </p:pic>
          <p:pic>
            <p:nvPicPr>
              <p:cNvPr id="109" name="Picture 10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98169" y="5060871"/>
                <a:ext cx="686603" cy="532022"/>
              </a:xfrm>
              <a:prstGeom prst="rect">
                <a:avLst/>
              </a:prstGeom>
            </p:spPr>
          </p:pic>
          <p:cxnSp>
            <p:nvCxnSpPr>
              <p:cNvPr id="110" name="Straight Arrow Connector 109"/>
              <p:cNvCxnSpPr/>
              <p:nvPr/>
            </p:nvCxnSpPr>
            <p:spPr>
              <a:xfrm>
                <a:off x="6816461" y="4354877"/>
                <a:ext cx="0" cy="587473"/>
              </a:xfrm>
              <a:prstGeom prst="straightConnector1">
                <a:avLst/>
              </a:prstGeom>
              <a:ln w="444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flipH="1" flipV="1">
                <a:off x="6673558" y="4316062"/>
                <a:ext cx="1841" cy="616292"/>
              </a:xfrm>
              <a:prstGeom prst="straightConnector1">
                <a:avLst/>
              </a:prstGeom>
              <a:ln w="444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1" name="Picture 120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41730" y="4008690"/>
                <a:ext cx="692374" cy="692374"/>
              </a:xfrm>
              <a:prstGeom prst="rect">
                <a:avLst/>
              </a:prstGeom>
            </p:spPr>
          </p:pic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3671" y="4537452"/>
                <a:ext cx="443987" cy="443987"/>
              </a:xfrm>
              <a:prstGeom prst="rect">
                <a:avLst/>
              </a:prstGeom>
            </p:spPr>
          </p:pic>
          <p:cxnSp>
            <p:nvCxnSpPr>
              <p:cNvPr id="123" name="Straight Arrow Connector 122"/>
              <p:cNvCxnSpPr/>
              <p:nvPr/>
            </p:nvCxnSpPr>
            <p:spPr>
              <a:xfrm>
                <a:off x="9345559" y="4273328"/>
                <a:ext cx="626055" cy="314973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7532450" y="3493810"/>
                <a:ext cx="699590" cy="49192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 flipV="1">
                <a:off x="7244699" y="4873573"/>
                <a:ext cx="2711064" cy="431268"/>
              </a:xfrm>
              <a:prstGeom prst="straightConnector1">
                <a:avLst/>
              </a:prstGeom>
              <a:ln w="444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992" y="4036906"/>
              <a:ext cx="541430" cy="541430"/>
            </a:xfrm>
            <a:prstGeom prst="rect">
              <a:avLst/>
            </a:prstGeom>
          </p:spPr>
        </p:pic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5918" y="3157295"/>
              <a:ext cx="547723" cy="535192"/>
            </a:xfrm>
            <a:prstGeom prst="rect">
              <a:avLst/>
            </a:prstGeom>
          </p:spPr>
        </p:pic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9264" y="3730484"/>
              <a:ext cx="547723" cy="535192"/>
            </a:xfrm>
            <a:prstGeom prst="rect">
              <a:avLst/>
            </a:prstGeom>
          </p:spPr>
        </p:pic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3063" y="3797378"/>
              <a:ext cx="487944" cy="479056"/>
            </a:xfrm>
            <a:prstGeom prst="rect">
              <a:avLst/>
            </a:prstGeom>
          </p:spPr>
        </p:pic>
        <p:pic>
          <p:nvPicPr>
            <p:cNvPr id="140" name="Picture 13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2857" y="3153272"/>
              <a:ext cx="487944" cy="479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89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1070" y="931025"/>
            <a:ext cx="11704320" cy="5170517"/>
            <a:chOff x="241070" y="931025"/>
            <a:chExt cx="11704320" cy="5170517"/>
          </a:xfrm>
        </p:grpSpPr>
        <p:grpSp>
          <p:nvGrpSpPr>
            <p:cNvPr id="135" name="Group 134"/>
            <p:cNvGrpSpPr/>
            <p:nvPr/>
          </p:nvGrpSpPr>
          <p:grpSpPr>
            <a:xfrm>
              <a:off x="241070" y="931025"/>
              <a:ext cx="11704320" cy="5170517"/>
              <a:chOff x="241070" y="931025"/>
              <a:chExt cx="11704320" cy="5170517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41070" y="931025"/>
                <a:ext cx="11704320" cy="5170517"/>
                <a:chOff x="241070" y="931025"/>
                <a:chExt cx="11704320" cy="5170517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397822" y="2217532"/>
                  <a:ext cx="7279296" cy="3229740"/>
                  <a:chOff x="239881" y="1502638"/>
                  <a:chExt cx="7279296" cy="3229740"/>
                </a:xfrm>
              </p:grpSpPr>
              <p:grpSp>
                <p:nvGrpSpPr>
                  <p:cNvPr id="69" name="Group 68"/>
                  <p:cNvGrpSpPr/>
                  <p:nvPr/>
                </p:nvGrpSpPr>
                <p:grpSpPr>
                  <a:xfrm>
                    <a:off x="249925" y="2363810"/>
                    <a:ext cx="528416" cy="1063253"/>
                    <a:chOff x="1571946" y="5906118"/>
                    <a:chExt cx="528416" cy="1063253"/>
                  </a:xfrm>
                </p:grpSpPr>
                <p:pic>
                  <p:nvPicPr>
                    <p:cNvPr id="10" name="Picture 9"/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90733" y="6459742"/>
                      <a:ext cx="509629" cy="5096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Picture 8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71946" y="5906118"/>
                      <a:ext cx="521551" cy="52155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239881" y="3873608"/>
                    <a:ext cx="784491" cy="858770"/>
                    <a:chOff x="674447" y="5938498"/>
                    <a:chExt cx="784491" cy="858770"/>
                  </a:xfrm>
                </p:grpSpPr>
                <p:pic>
                  <p:nvPicPr>
                    <p:cNvPr id="65" name="Picture 64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74447" y="5938498"/>
                      <a:ext cx="495567" cy="52388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7" name="Picture 66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22191" y="6462383"/>
                      <a:ext cx="736747" cy="334885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79" name="Straight Arrow Connector 78"/>
                  <p:cNvCxnSpPr/>
                  <p:nvPr/>
                </p:nvCxnSpPr>
                <p:spPr>
                  <a:xfrm>
                    <a:off x="841283" y="1784705"/>
                    <a:ext cx="1052292" cy="714950"/>
                  </a:xfrm>
                  <a:prstGeom prst="straightConnector1">
                    <a:avLst/>
                  </a:prstGeom>
                  <a:ln w="444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1756434" y="1502638"/>
                    <a:ext cx="5762743" cy="1175268"/>
                    <a:chOff x="1756434" y="1502638"/>
                    <a:chExt cx="5762743" cy="1175268"/>
                  </a:xfrm>
                </p:grpSpPr>
                <p:cxnSp>
                  <p:nvCxnSpPr>
                    <p:cNvPr id="13" name="Straight Arrow Connector 12"/>
                    <p:cNvCxnSpPr/>
                    <p:nvPr/>
                  </p:nvCxnSpPr>
                  <p:spPr>
                    <a:xfrm>
                      <a:off x="3320361" y="2677906"/>
                      <a:ext cx="513184" cy="0"/>
                    </a:xfrm>
                    <a:prstGeom prst="straightConnector1">
                      <a:avLst/>
                    </a:prstGeom>
                    <a:ln w="444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Straight Arrow Connector 65"/>
                    <p:cNvCxnSpPr/>
                    <p:nvPr/>
                  </p:nvCxnSpPr>
                  <p:spPr>
                    <a:xfrm>
                      <a:off x="5373096" y="2677906"/>
                      <a:ext cx="518516" cy="0"/>
                    </a:xfrm>
                    <a:prstGeom prst="straightConnector1">
                      <a:avLst/>
                    </a:prstGeom>
                    <a:ln w="4445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1756434" y="1502638"/>
                      <a:ext cx="149290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Acquire</a:t>
                      </a:r>
                      <a:endParaRPr lang="en-US" sz="3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3544091" y="1503786"/>
                      <a:ext cx="2146550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QC/Process</a:t>
                      </a:r>
                      <a:endParaRPr lang="en-US" sz="3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11" name="TextBox 110"/>
                    <p:cNvSpPr txBox="1"/>
                    <p:nvPr/>
                  </p:nvSpPr>
                  <p:spPr>
                    <a:xfrm>
                      <a:off x="6009276" y="1503785"/>
                      <a:ext cx="1509901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b="1" dirty="0" smtClean="0"/>
                        <a:t>Analyze</a:t>
                      </a:r>
                      <a:endParaRPr lang="en-US" sz="3200" b="1" dirty="0"/>
                    </a:p>
                  </p:txBody>
                </p:sp>
              </p:grpSp>
            </p:grpSp>
            <p:sp>
              <p:nvSpPr>
                <p:cNvPr id="126" name="Rectangle 125"/>
                <p:cNvSpPr/>
                <p:nvPr/>
              </p:nvSpPr>
              <p:spPr>
                <a:xfrm>
                  <a:off x="241070" y="931025"/>
                  <a:ext cx="11704320" cy="51705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 flipV="1">
                  <a:off x="1038407" y="4578336"/>
                  <a:ext cx="333193" cy="392197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814" y="2109321"/>
                <a:ext cx="451637" cy="585125"/>
              </a:xfrm>
              <a:prstGeom prst="rect">
                <a:avLst/>
              </a:prstGeom>
            </p:spPr>
          </p:pic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5741" y="5032494"/>
                <a:ext cx="686603" cy="532022"/>
              </a:xfrm>
              <a:prstGeom prst="rect">
                <a:avLst/>
              </a:prstGeom>
            </p:spPr>
          </p:pic>
          <p:cxnSp>
            <p:nvCxnSpPr>
              <p:cNvPr id="51" name="Straight Arrow Connector 50"/>
              <p:cNvCxnSpPr/>
              <p:nvPr/>
            </p:nvCxnSpPr>
            <p:spPr>
              <a:xfrm>
                <a:off x="4774033" y="4326500"/>
                <a:ext cx="0" cy="587473"/>
              </a:xfrm>
              <a:prstGeom prst="straightConnector1">
                <a:avLst/>
              </a:prstGeom>
              <a:ln w="444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H="1" flipV="1">
                <a:off x="4631130" y="4287685"/>
                <a:ext cx="1841" cy="616292"/>
              </a:xfrm>
              <a:prstGeom prst="straightConnector1">
                <a:avLst/>
              </a:prstGeom>
              <a:ln w="444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2965" y="3143369"/>
                <a:ext cx="547723" cy="535192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0586" y="3161184"/>
                <a:ext cx="487944" cy="479056"/>
              </a:xfrm>
              <a:prstGeom prst="rect">
                <a:avLst/>
              </a:prstGeom>
            </p:spPr>
          </p:pic>
          <p:cxnSp>
            <p:nvCxnSpPr>
              <p:cNvPr id="70" name="Straight Arrow Connector 69"/>
              <p:cNvCxnSpPr/>
              <p:nvPr/>
            </p:nvCxnSpPr>
            <p:spPr>
              <a:xfrm>
                <a:off x="973523" y="3632328"/>
                <a:ext cx="316218" cy="404578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flipV="1">
                <a:off x="1753949" y="3664412"/>
                <a:ext cx="297567" cy="372494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3187" y="3615247"/>
                <a:ext cx="692374" cy="692374"/>
              </a:xfrm>
              <a:prstGeom prst="rect">
                <a:avLst/>
              </a:prstGeom>
            </p:spPr>
          </p:pic>
          <p:pic>
            <p:nvPicPr>
              <p:cNvPr id="108" name="Picture 10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2363" y="3105004"/>
                <a:ext cx="692374" cy="692374"/>
              </a:xfrm>
              <a:prstGeom prst="rect">
                <a:avLst/>
              </a:prstGeom>
            </p:spPr>
          </p:pic>
          <p:pic>
            <p:nvPicPr>
              <p:cNvPr id="117" name="Picture 11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36013" y="3075781"/>
                <a:ext cx="692374" cy="692374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5671" y="3762599"/>
                <a:ext cx="532022" cy="532022"/>
              </a:xfrm>
              <a:prstGeom prst="rect">
                <a:avLst/>
              </a:prstGeom>
            </p:spPr>
          </p:pic>
          <p:pic>
            <p:nvPicPr>
              <p:cNvPr id="109" name="Picture 10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98169" y="5060871"/>
                <a:ext cx="686603" cy="532022"/>
              </a:xfrm>
              <a:prstGeom prst="rect">
                <a:avLst/>
              </a:prstGeom>
            </p:spPr>
          </p:pic>
          <p:cxnSp>
            <p:nvCxnSpPr>
              <p:cNvPr id="110" name="Straight Arrow Connector 109"/>
              <p:cNvCxnSpPr/>
              <p:nvPr/>
            </p:nvCxnSpPr>
            <p:spPr>
              <a:xfrm>
                <a:off x="6816461" y="4354877"/>
                <a:ext cx="0" cy="587473"/>
              </a:xfrm>
              <a:prstGeom prst="straightConnector1">
                <a:avLst/>
              </a:prstGeom>
              <a:ln w="444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flipH="1" flipV="1">
                <a:off x="6673558" y="4316062"/>
                <a:ext cx="1841" cy="616292"/>
              </a:xfrm>
              <a:prstGeom prst="straightConnector1">
                <a:avLst/>
              </a:prstGeom>
              <a:ln w="444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992" y="4036906"/>
              <a:ext cx="541430" cy="541430"/>
            </a:xfrm>
            <a:prstGeom prst="rect">
              <a:avLst/>
            </a:prstGeom>
          </p:spPr>
        </p:pic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5918" y="3157295"/>
              <a:ext cx="547723" cy="535192"/>
            </a:xfrm>
            <a:prstGeom prst="rect">
              <a:avLst/>
            </a:prstGeom>
          </p:spPr>
        </p:pic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9264" y="3730484"/>
              <a:ext cx="547723" cy="535192"/>
            </a:xfrm>
            <a:prstGeom prst="rect">
              <a:avLst/>
            </a:prstGeom>
          </p:spPr>
        </p:pic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3063" y="3797378"/>
              <a:ext cx="487944" cy="479056"/>
            </a:xfrm>
            <a:prstGeom prst="rect">
              <a:avLst/>
            </a:prstGeom>
          </p:spPr>
        </p:pic>
        <p:pic>
          <p:nvPicPr>
            <p:cNvPr id="140" name="Picture 13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2857" y="3153272"/>
              <a:ext cx="487944" cy="479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077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1070" y="931025"/>
            <a:ext cx="11704320" cy="5170517"/>
            <a:chOff x="241070" y="931025"/>
            <a:chExt cx="11704320" cy="5170517"/>
          </a:xfrm>
        </p:grpSpPr>
        <p:grpSp>
          <p:nvGrpSpPr>
            <p:cNvPr id="135" name="Group 134"/>
            <p:cNvGrpSpPr/>
            <p:nvPr/>
          </p:nvGrpSpPr>
          <p:grpSpPr>
            <a:xfrm>
              <a:off x="241070" y="931025"/>
              <a:ext cx="11704320" cy="5170517"/>
              <a:chOff x="241070" y="931025"/>
              <a:chExt cx="11704320" cy="5170517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41070" y="931025"/>
                <a:ext cx="11704320" cy="5170517"/>
                <a:chOff x="241070" y="931025"/>
                <a:chExt cx="11704320" cy="5170517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397822" y="2217532"/>
                  <a:ext cx="5450760" cy="3229740"/>
                  <a:chOff x="239881" y="1502638"/>
                  <a:chExt cx="5450760" cy="3229740"/>
                </a:xfrm>
              </p:grpSpPr>
              <p:grpSp>
                <p:nvGrpSpPr>
                  <p:cNvPr id="69" name="Group 68"/>
                  <p:cNvGrpSpPr/>
                  <p:nvPr/>
                </p:nvGrpSpPr>
                <p:grpSpPr>
                  <a:xfrm>
                    <a:off x="249925" y="2363810"/>
                    <a:ext cx="528416" cy="1063253"/>
                    <a:chOff x="1571946" y="5906118"/>
                    <a:chExt cx="528416" cy="1063253"/>
                  </a:xfrm>
                </p:grpSpPr>
                <p:pic>
                  <p:nvPicPr>
                    <p:cNvPr id="10" name="Picture 9"/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90733" y="6459742"/>
                      <a:ext cx="509629" cy="5096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Picture 8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71946" y="5906118"/>
                      <a:ext cx="521551" cy="52155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239881" y="3873608"/>
                    <a:ext cx="784491" cy="858770"/>
                    <a:chOff x="674447" y="5938498"/>
                    <a:chExt cx="784491" cy="858770"/>
                  </a:xfrm>
                </p:grpSpPr>
                <p:pic>
                  <p:nvPicPr>
                    <p:cNvPr id="65" name="Picture 64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74447" y="5938498"/>
                      <a:ext cx="495567" cy="52388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7" name="Picture 66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22191" y="6462383"/>
                      <a:ext cx="736747" cy="334885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79" name="Straight Arrow Connector 78"/>
                  <p:cNvCxnSpPr/>
                  <p:nvPr/>
                </p:nvCxnSpPr>
                <p:spPr>
                  <a:xfrm>
                    <a:off x="841283" y="1784705"/>
                    <a:ext cx="1052292" cy="714950"/>
                  </a:xfrm>
                  <a:prstGeom prst="straightConnector1">
                    <a:avLst/>
                  </a:prstGeom>
                  <a:ln w="444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1756434" y="1502638"/>
                    <a:ext cx="3934207" cy="1175268"/>
                    <a:chOff x="1756434" y="1502638"/>
                    <a:chExt cx="3934207" cy="1175268"/>
                  </a:xfrm>
                </p:grpSpPr>
                <p:cxnSp>
                  <p:nvCxnSpPr>
                    <p:cNvPr id="13" name="Straight Arrow Connector 12"/>
                    <p:cNvCxnSpPr/>
                    <p:nvPr/>
                  </p:nvCxnSpPr>
                  <p:spPr>
                    <a:xfrm>
                      <a:off x="3320361" y="2677906"/>
                      <a:ext cx="513184" cy="0"/>
                    </a:xfrm>
                    <a:prstGeom prst="straightConnector1">
                      <a:avLst/>
                    </a:prstGeom>
                    <a:ln w="444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1756434" y="1502638"/>
                      <a:ext cx="149290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Acquire</a:t>
                      </a:r>
                      <a:endParaRPr lang="en-US" sz="3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3544091" y="1503786"/>
                      <a:ext cx="2146550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b="1" dirty="0" smtClean="0"/>
                        <a:t>QC/Process</a:t>
                      </a:r>
                      <a:endParaRPr lang="en-US" sz="3200" b="1" dirty="0"/>
                    </a:p>
                  </p:txBody>
                </p:sp>
              </p:grpSp>
            </p:grpSp>
            <p:sp>
              <p:nvSpPr>
                <p:cNvPr id="126" name="Rectangle 125"/>
                <p:cNvSpPr/>
                <p:nvPr/>
              </p:nvSpPr>
              <p:spPr>
                <a:xfrm>
                  <a:off x="241070" y="931025"/>
                  <a:ext cx="11704320" cy="51705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 flipV="1">
                  <a:off x="1038407" y="4578336"/>
                  <a:ext cx="333193" cy="392197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814" y="2109321"/>
                <a:ext cx="451637" cy="585125"/>
              </a:xfrm>
              <a:prstGeom prst="rect">
                <a:avLst/>
              </a:prstGeom>
            </p:spPr>
          </p:pic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5741" y="5032494"/>
                <a:ext cx="686603" cy="532022"/>
              </a:xfrm>
              <a:prstGeom prst="rect">
                <a:avLst/>
              </a:prstGeom>
            </p:spPr>
          </p:pic>
          <p:cxnSp>
            <p:nvCxnSpPr>
              <p:cNvPr id="51" name="Straight Arrow Connector 50"/>
              <p:cNvCxnSpPr/>
              <p:nvPr/>
            </p:nvCxnSpPr>
            <p:spPr>
              <a:xfrm>
                <a:off x="4774033" y="4326500"/>
                <a:ext cx="0" cy="587473"/>
              </a:xfrm>
              <a:prstGeom prst="straightConnector1">
                <a:avLst/>
              </a:prstGeom>
              <a:ln w="444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H="1" flipV="1">
                <a:off x="4631130" y="4287685"/>
                <a:ext cx="1841" cy="616292"/>
              </a:xfrm>
              <a:prstGeom prst="straightConnector1">
                <a:avLst/>
              </a:prstGeom>
              <a:ln w="444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2965" y="3143369"/>
                <a:ext cx="547723" cy="535192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0586" y="3161184"/>
                <a:ext cx="487944" cy="479056"/>
              </a:xfrm>
              <a:prstGeom prst="rect">
                <a:avLst/>
              </a:prstGeom>
            </p:spPr>
          </p:pic>
          <p:cxnSp>
            <p:nvCxnSpPr>
              <p:cNvPr id="70" name="Straight Arrow Connector 69"/>
              <p:cNvCxnSpPr/>
              <p:nvPr/>
            </p:nvCxnSpPr>
            <p:spPr>
              <a:xfrm>
                <a:off x="973523" y="3632328"/>
                <a:ext cx="316218" cy="404578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flipV="1">
                <a:off x="1753949" y="3664412"/>
                <a:ext cx="297567" cy="372494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3187" y="3615247"/>
                <a:ext cx="692374" cy="692374"/>
              </a:xfrm>
              <a:prstGeom prst="rect">
                <a:avLst/>
              </a:prstGeom>
            </p:spPr>
          </p:pic>
          <p:pic>
            <p:nvPicPr>
              <p:cNvPr id="108" name="Picture 10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2363" y="3105004"/>
                <a:ext cx="692374" cy="692374"/>
              </a:xfrm>
              <a:prstGeom prst="rect">
                <a:avLst/>
              </a:prstGeom>
            </p:spPr>
          </p:pic>
        </p:grpSp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992" y="4036906"/>
              <a:ext cx="541430" cy="541430"/>
            </a:xfrm>
            <a:prstGeom prst="rect">
              <a:avLst/>
            </a:prstGeom>
          </p:spPr>
        </p:pic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5918" y="3157295"/>
              <a:ext cx="547723" cy="535192"/>
            </a:xfrm>
            <a:prstGeom prst="rect">
              <a:avLst/>
            </a:prstGeom>
          </p:spPr>
        </p:pic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3063" y="3797378"/>
              <a:ext cx="487944" cy="479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384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1070" y="931025"/>
            <a:ext cx="11704320" cy="5170517"/>
            <a:chOff x="241070" y="931025"/>
            <a:chExt cx="11704320" cy="5170517"/>
          </a:xfrm>
        </p:grpSpPr>
        <p:grpSp>
          <p:nvGrpSpPr>
            <p:cNvPr id="135" name="Group 134"/>
            <p:cNvGrpSpPr/>
            <p:nvPr/>
          </p:nvGrpSpPr>
          <p:grpSpPr>
            <a:xfrm>
              <a:off x="241070" y="931025"/>
              <a:ext cx="11704320" cy="5170517"/>
              <a:chOff x="241070" y="931025"/>
              <a:chExt cx="11704320" cy="5170517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41070" y="931025"/>
                <a:ext cx="11704320" cy="5170517"/>
                <a:chOff x="241070" y="931025"/>
                <a:chExt cx="11704320" cy="5170517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397822" y="2217532"/>
                  <a:ext cx="3009462" cy="3229740"/>
                  <a:chOff x="239881" y="1502638"/>
                  <a:chExt cx="3009462" cy="3229740"/>
                </a:xfrm>
              </p:grpSpPr>
              <p:grpSp>
                <p:nvGrpSpPr>
                  <p:cNvPr id="69" name="Group 68"/>
                  <p:cNvGrpSpPr/>
                  <p:nvPr/>
                </p:nvGrpSpPr>
                <p:grpSpPr>
                  <a:xfrm>
                    <a:off x="249925" y="2363810"/>
                    <a:ext cx="528416" cy="1063253"/>
                    <a:chOff x="1571946" y="5906118"/>
                    <a:chExt cx="528416" cy="1063253"/>
                  </a:xfrm>
                </p:grpSpPr>
                <p:pic>
                  <p:nvPicPr>
                    <p:cNvPr id="10" name="Picture 9"/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90733" y="6459742"/>
                      <a:ext cx="509629" cy="5096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Picture 8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71946" y="5906118"/>
                      <a:ext cx="521551" cy="52155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239881" y="3873608"/>
                    <a:ext cx="784491" cy="858770"/>
                    <a:chOff x="674447" y="5938498"/>
                    <a:chExt cx="784491" cy="858770"/>
                  </a:xfrm>
                </p:grpSpPr>
                <p:pic>
                  <p:nvPicPr>
                    <p:cNvPr id="65" name="Picture 64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74447" y="5938498"/>
                      <a:ext cx="495567" cy="52388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7" name="Picture 66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22191" y="6462383"/>
                      <a:ext cx="736747" cy="334885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79" name="Straight Arrow Connector 78"/>
                  <p:cNvCxnSpPr/>
                  <p:nvPr/>
                </p:nvCxnSpPr>
                <p:spPr>
                  <a:xfrm>
                    <a:off x="841283" y="1784705"/>
                    <a:ext cx="1052292" cy="714950"/>
                  </a:xfrm>
                  <a:prstGeom prst="straightConnector1">
                    <a:avLst/>
                  </a:prstGeom>
                  <a:ln w="444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1756434" y="1502638"/>
                    <a:ext cx="1492909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b="1" dirty="0" smtClean="0"/>
                      <a:t>Acquire</a:t>
                    </a:r>
                    <a:endParaRPr lang="en-US" sz="3200" b="1" dirty="0"/>
                  </a:p>
                </p:txBody>
              </p:sp>
            </p:grpSp>
            <p:sp>
              <p:nvSpPr>
                <p:cNvPr id="126" name="Rectangle 125"/>
                <p:cNvSpPr/>
                <p:nvPr/>
              </p:nvSpPr>
              <p:spPr>
                <a:xfrm>
                  <a:off x="241070" y="931025"/>
                  <a:ext cx="11704320" cy="51705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 flipV="1">
                  <a:off x="1038407" y="4578336"/>
                  <a:ext cx="333193" cy="392197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814" y="2109321"/>
                <a:ext cx="451637" cy="585125"/>
              </a:xfrm>
              <a:prstGeom prst="rect">
                <a:avLst/>
              </a:prstGeom>
            </p:spPr>
          </p:pic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2965" y="3143369"/>
                <a:ext cx="547723" cy="535192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0586" y="3161184"/>
                <a:ext cx="487944" cy="479056"/>
              </a:xfrm>
              <a:prstGeom prst="rect">
                <a:avLst/>
              </a:prstGeom>
            </p:spPr>
          </p:pic>
          <p:cxnSp>
            <p:nvCxnSpPr>
              <p:cNvPr id="70" name="Straight Arrow Connector 69"/>
              <p:cNvCxnSpPr/>
              <p:nvPr/>
            </p:nvCxnSpPr>
            <p:spPr>
              <a:xfrm>
                <a:off x="973523" y="3632328"/>
                <a:ext cx="316218" cy="404578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flipV="1">
                <a:off x="1753949" y="3664412"/>
                <a:ext cx="297567" cy="372494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3187" y="3615247"/>
                <a:ext cx="692374" cy="692374"/>
              </a:xfrm>
              <a:prstGeom prst="rect">
                <a:avLst/>
              </a:prstGeom>
            </p:spPr>
          </p:pic>
        </p:grpSp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992" y="4036906"/>
              <a:ext cx="541430" cy="5414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4492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241070" y="931025"/>
            <a:ext cx="11704320" cy="5170517"/>
            <a:chOff x="241070" y="931025"/>
            <a:chExt cx="11704320" cy="5170517"/>
          </a:xfrm>
        </p:grpSpPr>
        <p:grpSp>
          <p:nvGrpSpPr>
            <p:cNvPr id="24" name="Group 23"/>
            <p:cNvGrpSpPr/>
            <p:nvPr/>
          </p:nvGrpSpPr>
          <p:grpSpPr>
            <a:xfrm>
              <a:off x="241070" y="931025"/>
              <a:ext cx="11704320" cy="5170517"/>
              <a:chOff x="241070" y="931025"/>
              <a:chExt cx="11704320" cy="5170517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397822" y="3078704"/>
                <a:ext cx="784491" cy="2368568"/>
                <a:chOff x="239881" y="2363810"/>
                <a:chExt cx="784491" cy="2368568"/>
              </a:xfrm>
            </p:grpSpPr>
            <p:grpSp>
              <p:nvGrpSpPr>
                <p:cNvPr id="69" name="Group 68"/>
                <p:cNvGrpSpPr/>
                <p:nvPr/>
              </p:nvGrpSpPr>
              <p:grpSpPr>
                <a:xfrm>
                  <a:off x="249925" y="2363810"/>
                  <a:ext cx="528416" cy="1063253"/>
                  <a:chOff x="1571946" y="5906118"/>
                  <a:chExt cx="528416" cy="1063253"/>
                </a:xfrm>
              </p:grpSpPr>
              <p:pic>
                <p:nvPicPr>
                  <p:cNvPr id="10" name="Picture 9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90733" y="6459742"/>
                    <a:ext cx="509629" cy="509629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71946" y="5906118"/>
                    <a:ext cx="521551" cy="52155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8" name="Group 67"/>
                <p:cNvGrpSpPr/>
                <p:nvPr/>
              </p:nvGrpSpPr>
              <p:grpSpPr>
                <a:xfrm>
                  <a:off x="239881" y="3873608"/>
                  <a:ext cx="784491" cy="858770"/>
                  <a:chOff x="674447" y="5938498"/>
                  <a:chExt cx="784491" cy="858770"/>
                </a:xfrm>
              </p:grpSpPr>
              <p:pic>
                <p:nvPicPr>
                  <p:cNvPr id="65" name="Picture 6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4447" y="5938498"/>
                    <a:ext cx="495567" cy="523885"/>
                  </a:xfrm>
                  <a:prstGeom prst="rect">
                    <a:avLst/>
                  </a:prstGeom>
                </p:spPr>
              </p:pic>
              <p:pic>
                <p:nvPicPr>
                  <p:cNvPr id="67" name="Picture 66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2191" y="6462383"/>
                    <a:ext cx="736747" cy="33488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26" name="Rectangle 125"/>
              <p:cNvSpPr/>
              <p:nvPr/>
            </p:nvSpPr>
            <p:spPr>
              <a:xfrm>
                <a:off x="241070" y="931025"/>
                <a:ext cx="11704320" cy="51705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814" y="2109321"/>
              <a:ext cx="451637" cy="585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33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41070" y="931025"/>
            <a:ext cx="11704320" cy="5170517"/>
            <a:chOff x="241070" y="931025"/>
            <a:chExt cx="11704320" cy="5170517"/>
          </a:xfrm>
        </p:grpSpPr>
        <p:grpSp>
          <p:nvGrpSpPr>
            <p:cNvPr id="49" name="Group 48"/>
            <p:cNvGrpSpPr/>
            <p:nvPr/>
          </p:nvGrpSpPr>
          <p:grpSpPr>
            <a:xfrm>
              <a:off x="241070" y="931025"/>
              <a:ext cx="11704320" cy="5170517"/>
              <a:chOff x="241070" y="931025"/>
              <a:chExt cx="11704320" cy="5170517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41070" y="931025"/>
                <a:ext cx="11704320" cy="5170517"/>
                <a:chOff x="241070" y="931025"/>
                <a:chExt cx="11704320" cy="5170517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241070" y="931025"/>
                  <a:ext cx="11704320" cy="5170517"/>
                  <a:chOff x="241070" y="931025"/>
                  <a:chExt cx="11704320" cy="5170517"/>
                </a:xfrm>
              </p:grpSpPr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435250" y="1499145"/>
                    <a:ext cx="11295612" cy="4308294"/>
                    <a:chOff x="277309" y="784251"/>
                    <a:chExt cx="11295612" cy="4308294"/>
                  </a:xfrm>
                </p:grpSpPr>
                <p:grpSp>
                  <p:nvGrpSpPr>
                    <p:cNvPr id="69" name="Group 68"/>
                    <p:cNvGrpSpPr/>
                    <p:nvPr/>
                  </p:nvGrpSpPr>
                  <p:grpSpPr>
                    <a:xfrm>
                      <a:off x="277309" y="1268062"/>
                      <a:ext cx="521551" cy="1095748"/>
                      <a:chOff x="1599330" y="4810370"/>
                      <a:chExt cx="521551" cy="1095748"/>
                    </a:xfrm>
                  </p:grpSpPr>
                  <p:pic>
                    <p:nvPicPr>
                      <p:cNvPr id="10" name="Picture 9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608923" y="5396489"/>
                        <a:ext cx="509629" cy="50962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" name="Picture 8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599330" y="4810370"/>
                        <a:ext cx="521551" cy="521551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68" name="Group 67"/>
                    <p:cNvGrpSpPr/>
                    <p:nvPr/>
                  </p:nvGrpSpPr>
                  <p:grpSpPr>
                    <a:xfrm>
                      <a:off x="293934" y="3553979"/>
                      <a:ext cx="784491" cy="858770"/>
                      <a:chOff x="728500" y="5618869"/>
                      <a:chExt cx="784491" cy="858770"/>
                    </a:xfrm>
                  </p:grpSpPr>
                  <p:pic>
                    <p:nvPicPr>
                      <p:cNvPr id="65" name="Picture 64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28500" y="5618869"/>
                        <a:ext cx="495567" cy="52388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7" name="Picture 66"/>
                      <p:cNvPicPr>
                        <a:picLocks noChangeAspect="1"/>
                      </p:cNvPicPr>
                      <p:nvPr/>
                    </p:nvPicPr>
                    <p:blipFill>
                      <a:blip r:embed="rId5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76244" y="6142754"/>
                        <a:ext cx="736747" cy="334885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101" name="Picture 100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099844" y="4051131"/>
                      <a:ext cx="469660" cy="4610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2" name="Picture 101"/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100485" y="3553979"/>
                      <a:ext cx="458914" cy="450501"/>
                    </a:xfrm>
                    <a:prstGeom prst="rect">
                      <a:avLst/>
                    </a:prstGeom>
                    <a:effectLst>
                      <a:softEdge rad="0"/>
                    </a:effectLst>
                  </p:spPr>
                </p:pic>
                <p:pic>
                  <p:nvPicPr>
                    <p:cNvPr id="92" name="Picture 91"/>
                    <p:cNvPicPr>
                      <a:picLocks noChangeAspect="1"/>
                    </p:cNvPicPr>
                    <p:nvPr/>
                  </p:nvPicPr>
                  <p:blipFill>
                    <a:blip r:embed="rId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012439" y="1287777"/>
                      <a:ext cx="560482" cy="560482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79" name="Straight Arrow Connector 78"/>
                    <p:cNvCxnSpPr/>
                    <p:nvPr/>
                  </p:nvCxnSpPr>
                  <p:spPr>
                    <a:xfrm>
                      <a:off x="818672" y="1789613"/>
                      <a:ext cx="469667" cy="537848"/>
                    </a:xfrm>
                    <a:prstGeom prst="straightConnector1">
                      <a:avLst/>
                    </a:prstGeom>
                    <a:ln w="444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97" name="Group 96"/>
                    <p:cNvGrpSpPr/>
                    <p:nvPr/>
                  </p:nvGrpSpPr>
                  <p:grpSpPr>
                    <a:xfrm>
                      <a:off x="1406842" y="784251"/>
                      <a:ext cx="8969540" cy="4308294"/>
                      <a:chOff x="1406842" y="784251"/>
                      <a:chExt cx="8969540" cy="4308294"/>
                    </a:xfrm>
                  </p:grpSpPr>
                  <p:sp>
                    <p:nvSpPr>
                      <p:cNvPr id="94" name="Rounded Rectangle 93"/>
                      <p:cNvSpPr/>
                      <p:nvPr/>
                    </p:nvSpPr>
                    <p:spPr>
                      <a:xfrm>
                        <a:off x="1406842" y="784251"/>
                        <a:ext cx="8969540" cy="4308294"/>
                      </a:xfrm>
                      <a:prstGeom prst="roundRect">
                        <a:avLst/>
                      </a:prstGeom>
                      <a:solidFill>
                        <a:schemeClr val="accent1">
                          <a:alpha val="2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pic>
                    <p:nvPicPr>
                      <p:cNvPr id="80" name="Picture 79"/>
                      <p:cNvPicPr>
                        <a:picLocks noChangeAspect="1"/>
                      </p:cNvPicPr>
                      <p:nvPr/>
                    </p:nvPicPr>
                    <p:blipFill>
                      <a:blip r:embed="rId9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9067772" y="3945604"/>
                        <a:ext cx="765954" cy="885435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13" name="Straight Arrow Connector 12"/>
                      <p:cNvCxnSpPr/>
                      <p:nvPr/>
                    </p:nvCxnSpPr>
                    <p:spPr>
                      <a:xfrm>
                        <a:off x="3320361" y="2677906"/>
                        <a:ext cx="513184" cy="0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" name="Straight Arrow Connector 65"/>
                      <p:cNvCxnSpPr/>
                      <p:nvPr/>
                    </p:nvCxnSpPr>
                    <p:spPr>
                      <a:xfrm>
                        <a:off x="5373096" y="2677906"/>
                        <a:ext cx="518516" cy="0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5" name="TextBox 104"/>
                      <p:cNvSpPr txBox="1"/>
                      <p:nvPr/>
                    </p:nvSpPr>
                    <p:spPr>
                      <a:xfrm>
                        <a:off x="1756434" y="1502638"/>
                        <a:ext cx="1492909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3200" b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Acquire</a:t>
                        </a:r>
                        <a:endParaRPr lang="en-US" sz="3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06" name="TextBox 105"/>
                      <p:cNvSpPr txBox="1"/>
                      <p:nvPr/>
                    </p:nvSpPr>
                    <p:spPr>
                      <a:xfrm>
                        <a:off x="3544091" y="1503786"/>
                        <a:ext cx="2146550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3200" b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QC/Process</a:t>
                        </a:r>
                        <a:endParaRPr lang="en-US" sz="3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11" name="TextBox 110"/>
                      <p:cNvSpPr txBox="1"/>
                      <p:nvPr/>
                    </p:nvSpPr>
                    <p:spPr>
                      <a:xfrm>
                        <a:off x="6009276" y="1503785"/>
                        <a:ext cx="1509901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3200" b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Analyze</a:t>
                        </a:r>
                        <a:endParaRPr lang="en-US" sz="3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19" name="TextBox 118"/>
                      <p:cNvSpPr txBox="1"/>
                      <p:nvPr/>
                    </p:nvSpPr>
                    <p:spPr>
                      <a:xfrm>
                        <a:off x="8074099" y="1503784"/>
                        <a:ext cx="1345625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3200" b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Report</a:t>
                        </a:r>
                        <a:endParaRPr lang="en-US" sz="3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pic>
                    <p:nvPicPr>
                      <p:cNvPr id="23" name="Picture 22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809187" y="2173955"/>
                        <a:ext cx="1300750" cy="100790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8" name="Picture 27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959191" y="2173955"/>
                        <a:ext cx="1300750" cy="100790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9" name="Picture 28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995578" y="2173955"/>
                        <a:ext cx="1300750" cy="100790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6" name="Picture 15"/>
                      <p:cNvPicPr>
                        <a:picLocks noChangeAspect="1"/>
                      </p:cNvPicPr>
                      <p:nvPr/>
                    </p:nvPicPr>
                    <p:blipFill>
                      <a:blip r:embed="rId11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871765" y="3270774"/>
                        <a:ext cx="758531" cy="87911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3" name="Picture 32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075919" y="2202113"/>
                        <a:ext cx="1300750" cy="100790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7" name="Picture 16"/>
                      <p:cNvPicPr>
                        <a:picLocks noChangeAspect="1"/>
                      </p:cNvPicPr>
                      <p:nvPr/>
                    </p:nvPicPr>
                    <p:blipFill>
                      <a:blip r:embed="rId1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676994" y="3277489"/>
                        <a:ext cx="746944" cy="865684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8" name="Picture 57"/>
                      <p:cNvPicPr>
                        <a:picLocks noChangeAspect="1"/>
                      </p:cNvPicPr>
                      <p:nvPr/>
                    </p:nvPicPr>
                    <p:blipFill>
                      <a:blip r:embed="rId1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292241" y="3942065"/>
                        <a:ext cx="750187" cy="8695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9" name="Picture 58"/>
                      <p:cNvPicPr>
                        <a:picLocks noChangeAspect="1"/>
                      </p:cNvPicPr>
                      <p:nvPr/>
                    </p:nvPicPr>
                    <p:blipFill>
                      <a:blip r:embed="rId1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904059" y="3287219"/>
                        <a:ext cx="752380" cy="871984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0" name="Picture 59"/>
                      <p:cNvPicPr>
                        <a:picLocks noChangeAspect="1"/>
                      </p:cNvPicPr>
                      <p:nvPr/>
                    </p:nvPicPr>
                    <p:blipFill>
                      <a:blip r:embed="rId15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796544" y="3270774"/>
                        <a:ext cx="731501" cy="847891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88" name="Straight Arrow Connector 87"/>
                      <p:cNvCxnSpPr/>
                      <p:nvPr/>
                    </p:nvCxnSpPr>
                    <p:spPr>
                      <a:xfrm>
                        <a:off x="7475594" y="2677906"/>
                        <a:ext cx="518516" cy="0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81" name="Picture 80"/>
                      <p:cNvPicPr>
                        <a:picLocks noChangeAspect="1"/>
                      </p:cNvPicPr>
                      <p:nvPr/>
                    </p:nvPicPr>
                    <p:blipFill>
                      <a:blip r:embed="rId16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677550" y="3277489"/>
                        <a:ext cx="758480" cy="878572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82" name="Picture 81"/>
                      <p:cNvPicPr>
                        <a:picLocks noChangeAspect="1"/>
                      </p:cNvPicPr>
                      <p:nvPr/>
                    </p:nvPicPr>
                    <p:blipFill>
                      <a:blip r:embed="rId1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553943" y="3278583"/>
                        <a:ext cx="725770" cy="84068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89" name="Picture 88"/>
                      <p:cNvPicPr>
                        <a:picLocks noChangeAspect="1"/>
                      </p:cNvPicPr>
                      <p:nvPr/>
                    </p:nvPicPr>
                    <p:blipFill>
                      <a:blip r:embed="rId18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9528903" y="3386547"/>
                        <a:ext cx="583567" cy="55905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1" name="Picture 90"/>
                      <p:cNvPicPr>
                        <a:picLocks noChangeAspect="1"/>
                      </p:cNvPicPr>
                      <p:nvPr/>
                    </p:nvPicPr>
                    <p:blipFill>
                      <a:blip r:embed="rId19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294355" y="3945604"/>
                        <a:ext cx="753788" cy="879053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95" name="TextBox 94"/>
                      <p:cNvSpPr txBox="1"/>
                      <p:nvPr/>
                    </p:nvSpPr>
                    <p:spPr>
                      <a:xfrm>
                        <a:off x="4470593" y="784251"/>
                        <a:ext cx="3147015" cy="8309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4800" b="1" i="1" spc="300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rPr>
                          <a:t>R Package</a:t>
                        </a:r>
                        <a:endParaRPr lang="en-US" sz="4800" b="1" i="1" spc="3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pic>
                  <p:nvPicPr>
                    <p:cNvPr id="114" name="Picture 113"/>
                    <p:cNvPicPr>
                      <a:picLocks noChangeAspect="1"/>
                    </p:cNvPicPr>
                    <p:nvPr/>
                  </p:nvPicPr>
                  <p:blipFill>
                    <a:blip r:embed="rId20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130800" y="1905061"/>
                      <a:ext cx="360905" cy="44331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5" name="Picture 114"/>
                    <p:cNvPicPr>
                      <a:picLocks noChangeAspect="1"/>
                    </p:cNvPicPr>
                    <p:nvPr/>
                  </p:nvPicPr>
                  <p:blipFill>
                    <a:blip r:embed="rId21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096429" y="2405174"/>
                      <a:ext cx="476492" cy="47649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26" name="Rectangle 125"/>
                  <p:cNvSpPr/>
                  <p:nvPr/>
                </p:nvSpPr>
                <p:spPr>
                  <a:xfrm>
                    <a:off x="241070" y="931025"/>
                    <a:ext cx="11704320" cy="51705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" name="Picture 1"/>
                  <p:cNvPicPr>
                    <a:picLocks noChangeAspect="1"/>
                  </p:cNvPicPr>
                  <p:nvPr/>
                </p:nvPicPr>
                <p:blipFill>
                  <a:blip r:embed="rId2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34550" y="4676384"/>
                    <a:ext cx="702639" cy="814834"/>
                  </a:xfrm>
                  <a:prstGeom prst="rect">
                    <a:avLst/>
                  </a:prstGeom>
                </p:spPr>
              </p:pic>
              <p:pic>
                <p:nvPicPr>
                  <p:cNvPr id="3" name="Picture 2"/>
                  <p:cNvPicPr>
                    <a:picLocks noChangeAspect="1"/>
                  </p:cNvPicPr>
                  <p:nvPr/>
                </p:nvPicPr>
                <p:blipFill>
                  <a:blip r:embed="rId2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45279" y="4656959"/>
                    <a:ext cx="695950" cy="798021"/>
                  </a:xfrm>
                  <a:prstGeom prst="rect">
                    <a:avLst/>
                  </a:prstGeom>
                </p:spPr>
              </p:pic>
              <p:cxnSp>
                <p:nvCxnSpPr>
                  <p:cNvPr id="48" name="Straight Arrow Connector 47"/>
                  <p:cNvCxnSpPr/>
                  <p:nvPr/>
                </p:nvCxnSpPr>
                <p:spPr>
                  <a:xfrm flipV="1">
                    <a:off x="1022127" y="4100197"/>
                    <a:ext cx="449778" cy="556762"/>
                  </a:xfrm>
                  <a:prstGeom prst="straightConnector1">
                    <a:avLst/>
                  </a:prstGeom>
                  <a:ln w="44450">
                    <a:solidFill>
                      <a:schemeClr val="tx1"/>
                    </a:solidFill>
                    <a:headEnd type="non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0" name="Straight Arrow Connector 69"/>
                <p:cNvCxnSpPr/>
                <p:nvPr/>
              </p:nvCxnSpPr>
              <p:spPr>
                <a:xfrm flipV="1">
                  <a:off x="10628398" y="2815466"/>
                  <a:ext cx="510026" cy="472326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10623083" y="4206718"/>
                  <a:ext cx="515341" cy="550833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2" name="Rounded Rectangle 71"/>
                <p:cNvSpPr/>
                <p:nvPr/>
              </p:nvSpPr>
              <p:spPr>
                <a:xfrm>
                  <a:off x="11170381" y="1912776"/>
                  <a:ext cx="660836" cy="3405673"/>
                </a:xfrm>
                <a:prstGeom prst="roundRect">
                  <a:avLst/>
                </a:prstGeom>
                <a:solidFill>
                  <a:schemeClr val="bg1">
                    <a:alpha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7" name="Rectangle 46"/>
              <p:cNvSpPr/>
              <p:nvPr/>
            </p:nvSpPr>
            <p:spPr>
              <a:xfrm>
                <a:off x="661925" y="5197349"/>
                <a:ext cx="10807268" cy="773697"/>
              </a:xfrm>
              <a:custGeom>
                <a:avLst/>
                <a:gdLst>
                  <a:gd name="connsiteX0" fmla="*/ 0 w 10823510"/>
                  <a:gd name="connsiteY0" fmla="*/ 0 h 874467"/>
                  <a:gd name="connsiteX1" fmla="*/ 10823510 w 10823510"/>
                  <a:gd name="connsiteY1" fmla="*/ 0 h 874467"/>
                  <a:gd name="connsiteX2" fmla="*/ 10823510 w 10823510"/>
                  <a:gd name="connsiteY2" fmla="*/ 874467 h 874467"/>
                  <a:gd name="connsiteX3" fmla="*/ 0 w 10823510"/>
                  <a:gd name="connsiteY3" fmla="*/ 874467 h 874467"/>
                  <a:gd name="connsiteX4" fmla="*/ 0 w 10823510"/>
                  <a:gd name="connsiteY4" fmla="*/ 0 h 874467"/>
                  <a:gd name="connsiteX0" fmla="*/ 10823510 w 10823510"/>
                  <a:gd name="connsiteY0" fmla="*/ 0 h 874467"/>
                  <a:gd name="connsiteX1" fmla="*/ 10823510 w 10823510"/>
                  <a:gd name="connsiteY1" fmla="*/ 874467 h 874467"/>
                  <a:gd name="connsiteX2" fmla="*/ 0 w 10823510"/>
                  <a:gd name="connsiteY2" fmla="*/ 874467 h 874467"/>
                  <a:gd name="connsiteX3" fmla="*/ 91440 w 10823510"/>
                  <a:gd name="connsiteY3" fmla="*/ 91440 h 874467"/>
                  <a:gd name="connsiteX0" fmla="*/ 10823510 w 10823510"/>
                  <a:gd name="connsiteY0" fmla="*/ 0 h 874467"/>
                  <a:gd name="connsiteX1" fmla="*/ 10823510 w 10823510"/>
                  <a:gd name="connsiteY1" fmla="*/ 874467 h 874467"/>
                  <a:gd name="connsiteX2" fmla="*/ 0 w 10823510"/>
                  <a:gd name="connsiteY2" fmla="*/ 874467 h 874467"/>
                  <a:gd name="connsiteX3" fmla="*/ 91440 w 10823510"/>
                  <a:gd name="connsiteY3" fmla="*/ 91440 h 874467"/>
                  <a:gd name="connsiteX0" fmla="*/ 10823510 w 10823510"/>
                  <a:gd name="connsiteY0" fmla="*/ 0 h 874467"/>
                  <a:gd name="connsiteX1" fmla="*/ 10823510 w 10823510"/>
                  <a:gd name="connsiteY1" fmla="*/ 874467 h 874467"/>
                  <a:gd name="connsiteX2" fmla="*/ 0 w 10823510"/>
                  <a:gd name="connsiteY2" fmla="*/ 874467 h 874467"/>
                  <a:gd name="connsiteX3" fmla="*/ 7465 w 10823510"/>
                  <a:gd name="connsiteY3" fmla="*/ 100770 h 874467"/>
                  <a:gd name="connsiteX0" fmla="*/ 10823510 w 10823510"/>
                  <a:gd name="connsiteY0" fmla="*/ 253794 h 1128261"/>
                  <a:gd name="connsiteX1" fmla="*/ 10823510 w 10823510"/>
                  <a:gd name="connsiteY1" fmla="*/ 1128261 h 1128261"/>
                  <a:gd name="connsiteX2" fmla="*/ 0 w 10823510"/>
                  <a:gd name="connsiteY2" fmla="*/ 1128261 h 1128261"/>
                  <a:gd name="connsiteX3" fmla="*/ 16796 w 10823510"/>
                  <a:gd name="connsiteY3" fmla="*/ 0 h 1128261"/>
                  <a:gd name="connsiteX0" fmla="*/ 10823510 w 10823510"/>
                  <a:gd name="connsiteY0" fmla="*/ 253794 h 1128261"/>
                  <a:gd name="connsiteX1" fmla="*/ 10823510 w 10823510"/>
                  <a:gd name="connsiteY1" fmla="*/ 764367 h 1128261"/>
                  <a:gd name="connsiteX2" fmla="*/ 0 w 10823510"/>
                  <a:gd name="connsiteY2" fmla="*/ 1128261 h 1128261"/>
                  <a:gd name="connsiteX3" fmla="*/ 16796 w 10823510"/>
                  <a:gd name="connsiteY3" fmla="*/ 0 h 1128261"/>
                  <a:gd name="connsiteX0" fmla="*/ 10806756 w 10806756"/>
                  <a:gd name="connsiteY0" fmla="*/ 253794 h 764367"/>
                  <a:gd name="connsiteX1" fmla="*/ 10806756 w 10806756"/>
                  <a:gd name="connsiteY1" fmla="*/ 764367 h 764367"/>
                  <a:gd name="connsiteX2" fmla="*/ 104544 w 10806756"/>
                  <a:gd name="connsiteY2" fmla="*/ 764367 h 764367"/>
                  <a:gd name="connsiteX3" fmla="*/ 42 w 10806756"/>
                  <a:gd name="connsiteY3" fmla="*/ 0 h 764367"/>
                  <a:gd name="connsiteX0" fmla="*/ 10807268 w 10807268"/>
                  <a:gd name="connsiteY0" fmla="*/ 253794 h 773697"/>
                  <a:gd name="connsiteX1" fmla="*/ 10807268 w 10807268"/>
                  <a:gd name="connsiteY1" fmla="*/ 764367 h 773697"/>
                  <a:gd name="connsiteX2" fmla="*/ 2420 w 10807268"/>
                  <a:gd name="connsiteY2" fmla="*/ 773697 h 773697"/>
                  <a:gd name="connsiteX3" fmla="*/ 554 w 10807268"/>
                  <a:gd name="connsiteY3" fmla="*/ 0 h 773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7268" h="773697">
                    <a:moveTo>
                      <a:pt x="10807268" y="253794"/>
                    </a:moveTo>
                    <a:lnTo>
                      <a:pt x="10807268" y="764367"/>
                    </a:lnTo>
                    <a:lnTo>
                      <a:pt x="2420" y="773697"/>
                    </a:lnTo>
                    <a:cubicBezTo>
                      <a:pt x="4908" y="515798"/>
                      <a:pt x="-1934" y="257899"/>
                      <a:pt x="554" y="0"/>
                    </a:cubicBezTo>
                  </a:path>
                </a:pathLst>
              </a:custGeom>
              <a:noFill/>
              <a:ln w="3175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5814" y="4649811"/>
              <a:ext cx="812315" cy="812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123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41070" y="931025"/>
            <a:ext cx="11704320" cy="5170517"/>
            <a:chOff x="241070" y="931025"/>
            <a:chExt cx="11704320" cy="5170517"/>
          </a:xfrm>
        </p:grpSpPr>
        <p:grpSp>
          <p:nvGrpSpPr>
            <p:cNvPr id="21" name="Group 20"/>
            <p:cNvGrpSpPr/>
            <p:nvPr/>
          </p:nvGrpSpPr>
          <p:grpSpPr>
            <a:xfrm>
              <a:off x="241070" y="931025"/>
              <a:ext cx="11704320" cy="5170517"/>
              <a:chOff x="241070" y="931025"/>
              <a:chExt cx="11704320" cy="5170517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41070" y="931025"/>
                <a:ext cx="11704320" cy="5170517"/>
                <a:chOff x="241070" y="931025"/>
                <a:chExt cx="11704320" cy="5170517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241070" y="931025"/>
                  <a:ext cx="11704320" cy="5170517"/>
                  <a:chOff x="241070" y="931025"/>
                  <a:chExt cx="11704320" cy="5170517"/>
                </a:xfrm>
              </p:grpSpPr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435250" y="1499145"/>
                    <a:ext cx="11295612" cy="4046788"/>
                    <a:chOff x="277309" y="784251"/>
                    <a:chExt cx="11295612" cy="4046788"/>
                  </a:xfrm>
                </p:grpSpPr>
                <p:grpSp>
                  <p:nvGrpSpPr>
                    <p:cNvPr id="69" name="Group 68"/>
                    <p:cNvGrpSpPr/>
                    <p:nvPr/>
                  </p:nvGrpSpPr>
                  <p:grpSpPr>
                    <a:xfrm>
                      <a:off x="277309" y="1268062"/>
                      <a:ext cx="521551" cy="1095748"/>
                      <a:chOff x="1599330" y="4810370"/>
                      <a:chExt cx="521551" cy="1095748"/>
                    </a:xfrm>
                  </p:grpSpPr>
                  <p:pic>
                    <p:nvPicPr>
                      <p:cNvPr id="10" name="Picture 9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608923" y="5396489"/>
                        <a:ext cx="509629" cy="50962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" name="Picture 8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599330" y="4810370"/>
                        <a:ext cx="521551" cy="521551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68" name="Group 67"/>
                    <p:cNvGrpSpPr/>
                    <p:nvPr/>
                  </p:nvGrpSpPr>
                  <p:grpSpPr>
                    <a:xfrm>
                      <a:off x="293934" y="3553979"/>
                      <a:ext cx="784491" cy="858770"/>
                      <a:chOff x="728500" y="5618869"/>
                      <a:chExt cx="784491" cy="858770"/>
                    </a:xfrm>
                  </p:grpSpPr>
                  <p:pic>
                    <p:nvPicPr>
                      <p:cNvPr id="65" name="Picture 64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28500" y="5618869"/>
                        <a:ext cx="495567" cy="52388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7" name="Picture 66"/>
                      <p:cNvPicPr>
                        <a:picLocks noChangeAspect="1"/>
                      </p:cNvPicPr>
                      <p:nvPr/>
                    </p:nvPicPr>
                    <p:blipFill>
                      <a:blip r:embed="rId5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76244" y="6142754"/>
                        <a:ext cx="736747" cy="334885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101" name="Picture 100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099844" y="4051131"/>
                      <a:ext cx="469660" cy="4610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2" name="Picture 101"/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100485" y="3553979"/>
                      <a:ext cx="458914" cy="450501"/>
                    </a:xfrm>
                    <a:prstGeom prst="rect">
                      <a:avLst/>
                    </a:prstGeom>
                    <a:effectLst>
                      <a:softEdge rad="0"/>
                    </a:effectLst>
                  </p:spPr>
                </p:pic>
                <p:pic>
                  <p:nvPicPr>
                    <p:cNvPr id="92" name="Picture 91"/>
                    <p:cNvPicPr>
                      <a:picLocks noChangeAspect="1"/>
                    </p:cNvPicPr>
                    <p:nvPr/>
                  </p:nvPicPr>
                  <p:blipFill>
                    <a:blip r:embed="rId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012439" y="1287777"/>
                      <a:ext cx="560482" cy="560482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79" name="Straight Arrow Connector 78"/>
                    <p:cNvCxnSpPr/>
                    <p:nvPr/>
                  </p:nvCxnSpPr>
                  <p:spPr>
                    <a:xfrm>
                      <a:off x="818672" y="1789613"/>
                      <a:ext cx="469667" cy="537848"/>
                    </a:xfrm>
                    <a:prstGeom prst="straightConnector1">
                      <a:avLst/>
                    </a:prstGeom>
                    <a:ln w="444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97" name="Group 96"/>
                    <p:cNvGrpSpPr/>
                    <p:nvPr/>
                  </p:nvGrpSpPr>
                  <p:grpSpPr>
                    <a:xfrm>
                      <a:off x="1756434" y="784251"/>
                      <a:ext cx="8356036" cy="4046788"/>
                      <a:chOff x="1756434" y="784251"/>
                      <a:chExt cx="8356036" cy="4046788"/>
                    </a:xfrm>
                  </p:grpSpPr>
                  <p:pic>
                    <p:nvPicPr>
                      <p:cNvPr id="80" name="Picture 79"/>
                      <p:cNvPicPr>
                        <a:picLocks noChangeAspect="1"/>
                      </p:cNvPicPr>
                      <p:nvPr/>
                    </p:nvPicPr>
                    <p:blipFill>
                      <a:blip r:embed="rId9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9067772" y="3945604"/>
                        <a:ext cx="765954" cy="885435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13" name="Straight Arrow Connector 12"/>
                      <p:cNvCxnSpPr/>
                      <p:nvPr/>
                    </p:nvCxnSpPr>
                    <p:spPr>
                      <a:xfrm>
                        <a:off x="3320361" y="2677906"/>
                        <a:ext cx="513184" cy="0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" name="Straight Arrow Connector 65"/>
                      <p:cNvCxnSpPr/>
                      <p:nvPr/>
                    </p:nvCxnSpPr>
                    <p:spPr>
                      <a:xfrm>
                        <a:off x="5373096" y="2677906"/>
                        <a:ext cx="518516" cy="0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5" name="TextBox 104"/>
                      <p:cNvSpPr txBox="1"/>
                      <p:nvPr/>
                    </p:nvSpPr>
                    <p:spPr>
                      <a:xfrm>
                        <a:off x="1756434" y="1502638"/>
                        <a:ext cx="1492909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3200" b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Acquire</a:t>
                        </a:r>
                        <a:endParaRPr lang="en-US" sz="3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06" name="TextBox 105"/>
                      <p:cNvSpPr txBox="1"/>
                      <p:nvPr/>
                    </p:nvSpPr>
                    <p:spPr>
                      <a:xfrm>
                        <a:off x="3544091" y="1503786"/>
                        <a:ext cx="2146550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3200" b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QC/Process</a:t>
                        </a:r>
                        <a:endParaRPr lang="en-US" sz="3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11" name="TextBox 110"/>
                      <p:cNvSpPr txBox="1"/>
                      <p:nvPr/>
                    </p:nvSpPr>
                    <p:spPr>
                      <a:xfrm>
                        <a:off x="6009276" y="1503785"/>
                        <a:ext cx="1509901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3200" b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Analyze</a:t>
                        </a:r>
                        <a:endParaRPr lang="en-US" sz="3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19" name="TextBox 118"/>
                      <p:cNvSpPr txBox="1"/>
                      <p:nvPr/>
                    </p:nvSpPr>
                    <p:spPr>
                      <a:xfrm>
                        <a:off x="8074099" y="1503784"/>
                        <a:ext cx="1345625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3200" b="1" dirty="0" smtClean="0"/>
                          <a:t>Report</a:t>
                        </a:r>
                        <a:endParaRPr lang="en-US" sz="3200" b="1" dirty="0"/>
                      </a:p>
                    </p:txBody>
                  </p:sp>
                  <p:pic>
                    <p:nvPicPr>
                      <p:cNvPr id="23" name="Picture 22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809187" y="2173955"/>
                        <a:ext cx="1300750" cy="100790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8" name="Picture 27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959191" y="2173955"/>
                        <a:ext cx="1300750" cy="100790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9" name="Picture 28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995578" y="2173955"/>
                        <a:ext cx="1300750" cy="100790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6" name="Picture 15"/>
                      <p:cNvPicPr>
                        <a:picLocks noChangeAspect="1"/>
                      </p:cNvPicPr>
                      <p:nvPr/>
                    </p:nvPicPr>
                    <p:blipFill>
                      <a:blip r:embed="rId11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871765" y="3270774"/>
                        <a:ext cx="758531" cy="87911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3" name="Picture 32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075919" y="2202113"/>
                        <a:ext cx="1300750" cy="100790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7" name="Picture 16"/>
                      <p:cNvPicPr>
                        <a:picLocks noChangeAspect="1"/>
                      </p:cNvPicPr>
                      <p:nvPr/>
                    </p:nvPicPr>
                    <p:blipFill>
                      <a:blip r:embed="rId1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676994" y="3277489"/>
                        <a:ext cx="746944" cy="865684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8" name="Picture 57"/>
                      <p:cNvPicPr>
                        <a:picLocks noChangeAspect="1"/>
                      </p:cNvPicPr>
                      <p:nvPr/>
                    </p:nvPicPr>
                    <p:blipFill>
                      <a:blip r:embed="rId1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292241" y="3942065"/>
                        <a:ext cx="750187" cy="8695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9" name="Picture 58"/>
                      <p:cNvPicPr>
                        <a:picLocks noChangeAspect="1"/>
                      </p:cNvPicPr>
                      <p:nvPr/>
                    </p:nvPicPr>
                    <p:blipFill>
                      <a:blip r:embed="rId1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904059" y="3287219"/>
                        <a:ext cx="752380" cy="871984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0" name="Picture 59"/>
                      <p:cNvPicPr>
                        <a:picLocks noChangeAspect="1"/>
                      </p:cNvPicPr>
                      <p:nvPr/>
                    </p:nvPicPr>
                    <p:blipFill>
                      <a:blip r:embed="rId15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796544" y="3270774"/>
                        <a:ext cx="731501" cy="847891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88" name="Straight Arrow Connector 87"/>
                      <p:cNvCxnSpPr/>
                      <p:nvPr/>
                    </p:nvCxnSpPr>
                    <p:spPr>
                      <a:xfrm>
                        <a:off x="7475594" y="2677906"/>
                        <a:ext cx="518516" cy="0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81" name="Picture 80"/>
                      <p:cNvPicPr>
                        <a:picLocks noChangeAspect="1"/>
                      </p:cNvPicPr>
                      <p:nvPr/>
                    </p:nvPicPr>
                    <p:blipFill>
                      <a:blip r:embed="rId16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677550" y="3277489"/>
                        <a:ext cx="758480" cy="878572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82" name="Picture 81"/>
                      <p:cNvPicPr>
                        <a:picLocks noChangeAspect="1"/>
                      </p:cNvPicPr>
                      <p:nvPr/>
                    </p:nvPicPr>
                    <p:blipFill>
                      <a:blip r:embed="rId1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553943" y="3278583"/>
                        <a:ext cx="725770" cy="84068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89" name="Picture 88"/>
                      <p:cNvPicPr>
                        <a:picLocks noChangeAspect="1"/>
                      </p:cNvPicPr>
                      <p:nvPr/>
                    </p:nvPicPr>
                    <p:blipFill>
                      <a:blip r:embed="rId18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9528903" y="3386547"/>
                        <a:ext cx="583567" cy="55905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1" name="Picture 90"/>
                      <p:cNvPicPr>
                        <a:picLocks noChangeAspect="1"/>
                      </p:cNvPicPr>
                      <p:nvPr/>
                    </p:nvPicPr>
                    <p:blipFill>
                      <a:blip r:embed="rId19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294355" y="3945604"/>
                        <a:ext cx="753788" cy="879053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95" name="TextBox 94"/>
                      <p:cNvSpPr txBox="1"/>
                      <p:nvPr/>
                    </p:nvSpPr>
                    <p:spPr>
                      <a:xfrm>
                        <a:off x="4470593" y="784251"/>
                        <a:ext cx="184731" cy="8309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endParaRPr lang="en-US" sz="4800" b="1" i="1" spc="3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pic>
                  <p:nvPicPr>
                    <p:cNvPr id="114" name="Picture 113"/>
                    <p:cNvPicPr>
                      <a:picLocks noChangeAspect="1"/>
                    </p:cNvPicPr>
                    <p:nvPr/>
                  </p:nvPicPr>
                  <p:blipFill>
                    <a:blip r:embed="rId20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130800" y="1905061"/>
                      <a:ext cx="360905" cy="44331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5" name="Picture 114"/>
                    <p:cNvPicPr>
                      <a:picLocks noChangeAspect="1"/>
                    </p:cNvPicPr>
                    <p:nvPr/>
                  </p:nvPicPr>
                  <p:blipFill>
                    <a:blip r:embed="rId21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096429" y="2405174"/>
                      <a:ext cx="476492" cy="47649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26" name="Rectangle 125"/>
                  <p:cNvSpPr/>
                  <p:nvPr/>
                </p:nvSpPr>
                <p:spPr>
                  <a:xfrm>
                    <a:off x="241070" y="931025"/>
                    <a:ext cx="11704320" cy="51705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" name="Picture 1"/>
                  <p:cNvPicPr>
                    <a:picLocks noChangeAspect="1"/>
                  </p:cNvPicPr>
                  <p:nvPr/>
                </p:nvPicPr>
                <p:blipFill>
                  <a:blip r:embed="rId2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34550" y="4676384"/>
                    <a:ext cx="702639" cy="814834"/>
                  </a:xfrm>
                  <a:prstGeom prst="rect">
                    <a:avLst/>
                  </a:prstGeom>
                </p:spPr>
              </p:pic>
              <p:pic>
                <p:nvPicPr>
                  <p:cNvPr id="3" name="Picture 2"/>
                  <p:cNvPicPr>
                    <a:picLocks noChangeAspect="1"/>
                  </p:cNvPicPr>
                  <p:nvPr/>
                </p:nvPicPr>
                <p:blipFill>
                  <a:blip r:embed="rId2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45279" y="4656959"/>
                    <a:ext cx="695950" cy="798021"/>
                  </a:xfrm>
                  <a:prstGeom prst="rect">
                    <a:avLst/>
                  </a:prstGeom>
                </p:spPr>
              </p:pic>
              <p:cxnSp>
                <p:nvCxnSpPr>
                  <p:cNvPr id="48" name="Straight Arrow Connector 47"/>
                  <p:cNvCxnSpPr/>
                  <p:nvPr/>
                </p:nvCxnSpPr>
                <p:spPr>
                  <a:xfrm flipV="1">
                    <a:off x="1022127" y="4100197"/>
                    <a:ext cx="449778" cy="556762"/>
                  </a:xfrm>
                  <a:prstGeom prst="straightConnector1">
                    <a:avLst/>
                  </a:prstGeom>
                  <a:ln w="444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" name="Rounded Rectangle 3"/>
                <p:cNvSpPr/>
                <p:nvPr/>
              </p:nvSpPr>
              <p:spPr>
                <a:xfrm>
                  <a:off x="11170381" y="1912776"/>
                  <a:ext cx="660836" cy="3405673"/>
                </a:xfrm>
                <a:prstGeom prst="roundRect">
                  <a:avLst/>
                </a:prstGeom>
                <a:solidFill>
                  <a:schemeClr val="bg1">
                    <a:alpha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 flipV="1">
                  <a:off x="10628398" y="2815466"/>
                  <a:ext cx="510026" cy="472326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10623083" y="4206718"/>
                  <a:ext cx="515341" cy="550833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Rectangle 46"/>
              <p:cNvSpPr/>
              <p:nvPr/>
            </p:nvSpPr>
            <p:spPr>
              <a:xfrm>
                <a:off x="661925" y="5197349"/>
                <a:ext cx="10807268" cy="773697"/>
              </a:xfrm>
              <a:custGeom>
                <a:avLst/>
                <a:gdLst>
                  <a:gd name="connsiteX0" fmla="*/ 0 w 10823510"/>
                  <a:gd name="connsiteY0" fmla="*/ 0 h 874467"/>
                  <a:gd name="connsiteX1" fmla="*/ 10823510 w 10823510"/>
                  <a:gd name="connsiteY1" fmla="*/ 0 h 874467"/>
                  <a:gd name="connsiteX2" fmla="*/ 10823510 w 10823510"/>
                  <a:gd name="connsiteY2" fmla="*/ 874467 h 874467"/>
                  <a:gd name="connsiteX3" fmla="*/ 0 w 10823510"/>
                  <a:gd name="connsiteY3" fmla="*/ 874467 h 874467"/>
                  <a:gd name="connsiteX4" fmla="*/ 0 w 10823510"/>
                  <a:gd name="connsiteY4" fmla="*/ 0 h 874467"/>
                  <a:gd name="connsiteX0" fmla="*/ 10823510 w 10823510"/>
                  <a:gd name="connsiteY0" fmla="*/ 0 h 874467"/>
                  <a:gd name="connsiteX1" fmla="*/ 10823510 w 10823510"/>
                  <a:gd name="connsiteY1" fmla="*/ 874467 h 874467"/>
                  <a:gd name="connsiteX2" fmla="*/ 0 w 10823510"/>
                  <a:gd name="connsiteY2" fmla="*/ 874467 h 874467"/>
                  <a:gd name="connsiteX3" fmla="*/ 91440 w 10823510"/>
                  <a:gd name="connsiteY3" fmla="*/ 91440 h 874467"/>
                  <a:gd name="connsiteX0" fmla="*/ 10823510 w 10823510"/>
                  <a:gd name="connsiteY0" fmla="*/ 0 h 874467"/>
                  <a:gd name="connsiteX1" fmla="*/ 10823510 w 10823510"/>
                  <a:gd name="connsiteY1" fmla="*/ 874467 h 874467"/>
                  <a:gd name="connsiteX2" fmla="*/ 0 w 10823510"/>
                  <a:gd name="connsiteY2" fmla="*/ 874467 h 874467"/>
                  <a:gd name="connsiteX3" fmla="*/ 91440 w 10823510"/>
                  <a:gd name="connsiteY3" fmla="*/ 91440 h 874467"/>
                  <a:gd name="connsiteX0" fmla="*/ 10823510 w 10823510"/>
                  <a:gd name="connsiteY0" fmla="*/ 0 h 874467"/>
                  <a:gd name="connsiteX1" fmla="*/ 10823510 w 10823510"/>
                  <a:gd name="connsiteY1" fmla="*/ 874467 h 874467"/>
                  <a:gd name="connsiteX2" fmla="*/ 0 w 10823510"/>
                  <a:gd name="connsiteY2" fmla="*/ 874467 h 874467"/>
                  <a:gd name="connsiteX3" fmla="*/ 7465 w 10823510"/>
                  <a:gd name="connsiteY3" fmla="*/ 100770 h 874467"/>
                  <a:gd name="connsiteX0" fmla="*/ 10823510 w 10823510"/>
                  <a:gd name="connsiteY0" fmla="*/ 253794 h 1128261"/>
                  <a:gd name="connsiteX1" fmla="*/ 10823510 w 10823510"/>
                  <a:gd name="connsiteY1" fmla="*/ 1128261 h 1128261"/>
                  <a:gd name="connsiteX2" fmla="*/ 0 w 10823510"/>
                  <a:gd name="connsiteY2" fmla="*/ 1128261 h 1128261"/>
                  <a:gd name="connsiteX3" fmla="*/ 16796 w 10823510"/>
                  <a:gd name="connsiteY3" fmla="*/ 0 h 1128261"/>
                  <a:gd name="connsiteX0" fmla="*/ 10823510 w 10823510"/>
                  <a:gd name="connsiteY0" fmla="*/ 253794 h 1128261"/>
                  <a:gd name="connsiteX1" fmla="*/ 10823510 w 10823510"/>
                  <a:gd name="connsiteY1" fmla="*/ 764367 h 1128261"/>
                  <a:gd name="connsiteX2" fmla="*/ 0 w 10823510"/>
                  <a:gd name="connsiteY2" fmla="*/ 1128261 h 1128261"/>
                  <a:gd name="connsiteX3" fmla="*/ 16796 w 10823510"/>
                  <a:gd name="connsiteY3" fmla="*/ 0 h 1128261"/>
                  <a:gd name="connsiteX0" fmla="*/ 10806756 w 10806756"/>
                  <a:gd name="connsiteY0" fmla="*/ 253794 h 764367"/>
                  <a:gd name="connsiteX1" fmla="*/ 10806756 w 10806756"/>
                  <a:gd name="connsiteY1" fmla="*/ 764367 h 764367"/>
                  <a:gd name="connsiteX2" fmla="*/ 104544 w 10806756"/>
                  <a:gd name="connsiteY2" fmla="*/ 764367 h 764367"/>
                  <a:gd name="connsiteX3" fmla="*/ 42 w 10806756"/>
                  <a:gd name="connsiteY3" fmla="*/ 0 h 764367"/>
                  <a:gd name="connsiteX0" fmla="*/ 10807268 w 10807268"/>
                  <a:gd name="connsiteY0" fmla="*/ 253794 h 773697"/>
                  <a:gd name="connsiteX1" fmla="*/ 10807268 w 10807268"/>
                  <a:gd name="connsiteY1" fmla="*/ 764367 h 773697"/>
                  <a:gd name="connsiteX2" fmla="*/ 2420 w 10807268"/>
                  <a:gd name="connsiteY2" fmla="*/ 773697 h 773697"/>
                  <a:gd name="connsiteX3" fmla="*/ 554 w 10807268"/>
                  <a:gd name="connsiteY3" fmla="*/ 0 h 773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7268" h="773697">
                    <a:moveTo>
                      <a:pt x="10807268" y="253794"/>
                    </a:moveTo>
                    <a:lnTo>
                      <a:pt x="10807268" y="764367"/>
                    </a:lnTo>
                    <a:lnTo>
                      <a:pt x="2420" y="773697"/>
                    </a:lnTo>
                    <a:cubicBezTo>
                      <a:pt x="4908" y="515798"/>
                      <a:pt x="-1934" y="257899"/>
                      <a:pt x="554" y="0"/>
                    </a:cubicBezTo>
                  </a:path>
                </a:pathLst>
              </a:custGeom>
              <a:noFill/>
              <a:ln w="4445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5814" y="4649811"/>
              <a:ext cx="812315" cy="812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1581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1070" y="931025"/>
            <a:ext cx="11704320" cy="5170517"/>
            <a:chOff x="241070" y="931025"/>
            <a:chExt cx="11704320" cy="5170517"/>
          </a:xfrm>
        </p:grpSpPr>
        <p:grpSp>
          <p:nvGrpSpPr>
            <p:cNvPr id="24" name="Group 23"/>
            <p:cNvGrpSpPr/>
            <p:nvPr/>
          </p:nvGrpSpPr>
          <p:grpSpPr>
            <a:xfrm>
              <a:off x="241070" y="931025"/>
              <a:ext cx="11704320" cy="5170517"/>
              <a:chOff x="241070" y="931025"/>
              <a:chExt cx="11704320" cy="5170517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435250" y="1499145"/>
                <a:ext cx="9835161" cy="4046788"/>
                <a:chOff x="277309" y="784251"/>
                <a:chExt cx="9835161" cy="4046788"/>
              </a:xfrm>
            </p:grpSpPr>
            <p:grpSp>
              <p:nvGrpSpPr>
                <p:cNvPr id="69" name="Group 68"/>
                <p:cNvGrpSpPr/>
                <p:nvPr/>
              </p:nvGrpSpPr>
              <p:grpSpPr>
                <a:xfrm>
                  <a:off x="277309" y="1268062"/>
                  <a:ext cx="521551" cy="1095748"/>
                  <a:chOff x="1599330" y="4810370"/>
                  <a:chExt cx="521551" cy="1095748"/>
                </a:xfrm>
              </p:grpSpPr>
              <p:pic>
                <p:nvPicPr>
                  <p:cNvPr id="10" name="Picture 9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08923" y="5396489"/>
                    <a:ext cx="509629" cy="509629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99330" y="4810370"/>
                    <a:ext cx="521551" cy="52155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8" name="Group 67"/>
                <p:cNvGrpSpPr/>
                <p:nvPr/>
              </p:nvGrpSpPr>
              <p:grpSpPr>
                <a:xfrm>
                  <a:off x="293934" y="3553979"/>
                  <a:ext cx="784491" cy="858770"/>
                  <a:chOff x="728500" y="5618869"/>
                  <a:chExt cx="784491" cy="858770"/>
                </a:xfrm>
              </p:grpSpPr>
              <p:pic>
                <p:nvPicPr>
                  <p:cNvPr id="65" name="Picture 6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8500" y="5618869"/>
                    <a:ext cx="495567" cy="523885"/>
                  </a:xfrm>
                  <a:prstGeom prst="rect">
                    <a:avLst/>
                  </a:prstGeom>
                </p:spPr>
              </p:pic>
              <p:pic>
                <p:nvPicPr>
                  <p:cNvPr id="67" name="Picture 66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6244" y="6142754"/>
                    <a:ext cx="736747" cy="33488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79" name="Straight Arrow Connector 78"/>
                <p:cNvCxnSpPr/>
                <p:nvPr/>
              </p:nvCxnSpPr>
              <p:spPr>
                <a:xfrm>
                  <a:off x="818672" y="1789613"/>
                  <a:ext cx="469667" cy="537848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7" name="Group 96"/>
                <p:cNvGrpSpPr/>
                <p:nvPr/>
              </p:nvGrpSpPr>
              <p:grpSpPr>
                <a:xfrm>
                  <a:off x="1756434" y="784251"/>
                  <a:ext cx="8356036" cy="4046788"/>
                  <a:chOff x="1756434" y="784251"/>
                  <a:chExt cx="8356036" cy="4046788"/>
                </a:xfrm>
              </p:grpSpPr>
              <p:pic>
                <p:nvPicPr>
                  <p:cNvPr id="80" name="Picture 79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067772" y="3945604"/>
                    <a:ext cx="765954" cy="885435"/>
                  </a:xfrm>
                  <a:prstGeom prst="rect">
                    <a:avLst/>
                  </a:prstGeom>
                </p:spPr>
              </p:pic>
              <p:cxnSp>
                <p:nvCxnSpPr>
                  <p:cNvPr id="13" name="Straight Arrow Connector 12"/>
                  <p:cNvCxnSpPr/>
                  <p:nvPr/>
                </p:nvCxnSpPr>
                <p:spPr>
                  <a:xfrm>
                    <a:off x="3320361" y="2677906"/>
                    <a:ext cx="513184" cy="0"/>
                  </a:xfrm>
                  <a:prstGeom prst="straightConnector1">
                    <a:avLst/>
                  </a:prstGeom>
                  <a:ln w="444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Arrow Connector 65"/>
                  <p:cNvCxnSpPr/>
                  <p:nvPr/>
                </p:nvCxnSpPr>
                <p:spPr>
                  <a:xfrm>
                    <a:off x="5373096" y="2677906"/>
                    <a:ext cx="518516" cy="0"/>
                  </a:xfrm>
                  <a:prstGeom prst="straightConnector1">
                    <a:avLst/>
                  </a:prstGeom>
                  <a:ln w="444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1756434" y="1502638"/>
                    <a:ext cx="1492909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b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Acquire</a:t>
                    </a:r>
                    <a:endParaRPr lang="en-US" sz="3200" b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3544091" y="1503786"/>
                    <a:ext cx="2146550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b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QC/Process</a:t>
                    </a:r>
                    <a:endParaRPr lang="en-US" sz="3200" b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6009276" y="1503785"/>
                    <a:ext cx="150990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b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Analyze</a:t>
                    </a:r>
                    <a:endParaRPr lang="en-US" sz="3200" b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8074099" y="1503784"/>
                    <a:ext cx="1345625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b="1" dirty="0" smtClean="0"/>
                      <a:t>Report</a:t>
                    </a:r>
                    <a:endParaRPr lang="en-US" sz="3200" b="1" dirty="0"/>
                  </a:p>
                </p:txBody>
              </p:sp>
              <p:pic>
                <p:nvPicPr>
                  <p:cNvPr id="23" name="Picture 22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09187" y="2173955"/>
                    <a:ext cx="1300750" cy="1007901"/>
                  </a:xfrm>
                  <a:prstGeom prst="rect">
                    <a:avLst/>
                  </a:prstGeom>
                </p:spPr>
              </p:pic>
              <p:pic>
                <p:nvPicPr>
                  <p:cNvPr id="28" name="Picture 27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59191" y="2173955"/>
                    <a:ext cx="1300750" cy="1007901"/>
                  </a:xfrm>
                  <a:prstGeom prst="rect">
                    <a:avLst/>
                  </a:prstGeom>
                </p:spPr>
              </p:pic>
              <p:pic>
                <p:nvPicPr>
                  <p:cNvPr id="29" name="Picture 28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95578" y="2173955"/>
                    <a:ext cx="1300750" cy="1007901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71765" y="3270774"/>
                    <a:ext cx="758531" cy="879113"/>
                  </a:xfrm>
                  <a:prstGeom prst="rect">
                    <a:avLst/>
                  </a:prstGeom>
                </p:spPr>
              </p:pic>
              <p:pic>
                <p:nvPicPr>
                  <p:cNvPr id="33" name="Picture 32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75919" y="2202113"/>
                    <a:ext cx="1300750" cy="1007901"/>
                  </a:xfrm>
                  <a:prstGeom prst="rect">
                    <a:avLst/>
                  </a:prstGeom>
                </p:spPr>
              </p:pic>
              <p:pic>
                <p:nvPicPr>
                  <p:cNvPr id="17" name="Picture 16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994" y="3277489"/>
                    <a:ext cx="746944" cy="865684"/>
                  </a:xfrm>
                  <a:prstGeom prst="rect">
                    <a:avLst/>
                  </a:prstGeom>
                </p:spPr>
              </p:pic>
              <p:pic>
                <p:nvPicPr>
                  <p:cNvPr id="58" name="Picture 57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292241" y="3942065"/>
                    <a:ext cx="750187" cy="869550"/>
                  </a:xfrm>
                  <a:prstGeom prst="rect">
                    <a:avLst/>
                  </a:prstGeom>
                </p:spPr>
              </p:pic>
              <p:pic>
                <p:nvPicPr>
                  <p:cNvPr id="59" name="Picture 58"/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04059" y="3287219"/>
                    <a:ext cx="752380" cy="871984"/>
                  </a:xfrm>
                  <a:prstGeom prst="rect">
                    <a:avLst/>
                  </a:prstGeom>
                </p:spPr>
              </p:pic>
              <p:pic>
                <p:nvPicPr>
                  <p:cNvPr id="60" name="Picture 59"/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96544" y="3270774"/>
                    <a:ext cx="731501" cy="847891"/>
                  </a:xfrm>
                  <a:prstGeom prst="rect">
                    <a:avLst/>
                  </a:prstGeom>
                </p:spPr>
              </p:pic>
              <p:cxnSp>
                <p:nvCxnSpPr>
                  <p:cNvPr id="88" name="Straight Arrow Connector 87"/>
                  <p:cNvCxnSpPr/>
                  <p:nvPr/>
                </p:nvCxnSpPr>
                <p:spPr>
                  <a:xfrm>
                    <a:off x="7475594" y="2677906"/>
                    <a:ext cx="518516" cy="0"/>
                  </a:xfrm>
                  <a:prstGeom prst="straightConnector1">
                    <a:avLst/>
                  </a:prstGeom>
                  <a:ln w="444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81" name="Picture 80"/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77550" y="3277489"/>
                    <a:ext cx="758480" cy="878572"/>
                  </a:xfrm>
                  <a:prstGeom prst="rect">
                    <a:avLst/>
                  </a:prstGeom>
                </p:spPr>
              </p:pic>
              <p:pic>
                <p:nvPicPr>
                  <p:cNvPr id="82" name="Picture 81"/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53943" y="3278583"/>
                    <a:ext cx="725770" cy="840683"/>
                  </a:xfrm>
                  <a:prstGeom prst="rect">
                    <a:avLst/>
                  </a:prstGeom>
                </p:spPr>
              </p:pic>
              <p:pic>
                <p:nvPicPr>
                  <p:cNvPr id="89" name="Picture 88"/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28903" y="3386547"/>
                    <a:ext cx="583567" cy="559057"/>
                  </a:xfrm>
                  <a:prstGeom prst="rect">
                    <a:avLst/>
                  </a:prstGeom>
                </p:spPr>
              </p:pic>
              <p:pic>
                <p:nvPicPr>
                  <p:cNvPr id="91" name="Picture 90"/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94355" y="3945604"/>
                    <a:ext cx="753788" cy="879053"/>
                  </a:xfrm>
                  <a:prstGeom prst="rect">
                    <a:avLst/>
                  </a:prstGeom>
                </p:spPr>
              </p:pic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4470593" y="784251"/>
                    <a:ext cx="184731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4800" b="1" i="1" spc="3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26" name="Rectangle 125"/>
              <p:cNvSpPr/>
              <p:nvPr/>
            </p:nvSpPr>
            <p:spPr>
              <a:xfrm>
                <a:off x="241070" y="931025"/>
                <a:ext cx="11704320" cy="51705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4550" y="4676384"/>
                <a:ext cx="702639" cy="814834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5279" y="4656959"/>
                <a:ext cx="695950" cy="798021"/>
              </a:xfrm>
              <a:prstGeom prst="rect">
                <a:avLst/>
              </a:prstGeom>
            </p:spPr>
          </p:pic>
          <p:cxnSp>
            <p:nvCxnSpPr>
              <p:cNvPr id="48" name="Straight Arrow Connector 47"/>
              <p:cNvCxnSpPr/>
              <p:nvPr/>
            </p:nvCxnSpPr>
            <p:spPr>
              <a:xfrm flipV="1">
                <a:off x="1022127" y="4100197"/>
                <a:ext cx="449778" cy="55676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5814" y="4649811"/>
              <a:ext cx="812315" cy="812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576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4851</TotalTime>
  <Words>45</Words>
  <Application>Microsoft Office PowerPoint</Application>
  <PresentationFormat>Widescreen</PresentationFormat>
  <Paragraphs>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Interior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Cobb, McCrea</dc:creator>
  <cp:lastModifiedBy>Cobb, McCrea</cp:lastModifiedBy>
  <cp:revision>53</cp:revision>
  <dcterms:created xsi:type="dcterms:W3CDTF">2020-06-03T21:31:01Z</dcterms:created>
  <dcterms:modified xsi:type="dcterms:W3CDTF">2020-06-16T00:54:35Z</dcterms:modified>
</cp:coreProperties>
</file>