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BF83-FEBB-404D-A9CA-C7120C58D0EF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B79E-4187-45ED-90EA-D36DEC1BE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91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BF83-FEBB-404D-A9CA-C7120C58D0EF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B79E-4187-45ED-90EA-D36DEC1BE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6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BF83-FEBB-404D-A9CA-C7120C58D0EF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B79E-4187-45ED-90EA-D36DEC1BE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0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BF83-FEBB-404D-A9CA-C7120C58D0EF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B79E-4187-45ED-90EA-D36DEC1BE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BF83-FEBB-404D-A9CA-C7120C58D0EF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B79E-4187-45ED-90EA-D36DEC1BE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76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BF83-FEBB-404D-A9CA-C7120C58D0EF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B79E-4187-45ED-90EA-D36DEC1BE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9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BF83-FEBB-404D-A9CA-C7120C58D0EF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B79E-4187-45ED-90EA-D36DEC1BE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60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BF83-FEBB-404D-A9CA-C7120C58D0EF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B79E-4187-45ED-90EA-D36DEC1BE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78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BF83-FEBB-404D-A9CA-C7120C58D0EF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B79E-4187-45ED-90EA-D36DEC1BE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59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BF83-FEBB-404D-A9CA-C7120C58D0EF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B79E-4187-45ED-90EA-D36DEC1BE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150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BF83-FEBB-404D-A9CA-C7120C58D0EF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B79E-4187-45ED-90EA-D36DEC1BE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39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6BF83-FEBB-404D-A9CA-C7120C58D0EF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5B79E-4187-45ED-90EA-D36DEC1BE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44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10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9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8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7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088" y="2505464"/>
            <a:ext cx="796437" cy="7964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431" y="2470975"/>
            <a:ext cx="565293" cy="7323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328" y="2655313"/>
            <a:ext cx="516760" cy="4790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822" y="2355631"/>
            <a:ext cx="800548" cy="7858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547" y="3606181"/>
            <a:ext cx="765096" cy="7510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786" y="4046710"/>
            <a:ext cx="686603" cy="532022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3340200" y="2915862"/>
            <a:ext cx="658188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351653" y="3242162"/>
            <a:ext cx="1380176" cy="59719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715028" y="3340715"/>
            <a:ext cx="0" cy="58747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7935653" y="2576076"/>
            <a:ext cx="1380176" cy="386641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8" idx="3"/>
          </p:cNvCxnSpPr>
          <p:nvPr/>
        </p:nvCxnSpPr>
        <p:spPr>
          <a:xfrm flipV="1">
            <a:off x="5378525" y="2903682"/>
            <a:ext cx="975199" cy="1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 flipV="1">
            <a:off x="4514175" y="3301901"/>
            <a:ext cx="1841" cy="616292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4" name="Picture 1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634" y="3599404"/>
            <a:ext cx="495567" cy="523885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581" y="4149104"/>
            <a:ext cx="736747" cy="334885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194" y="2903683"/>
            <a:ext cx="509629" cy="509629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978" y="2347748"/>
            <a:ext cx="521551" cy="521551"/>
          </a:xfrm>
          <a:prstGeom prst="rect">
            <a:avLst/>
          </a:prstGeom>
        </p:spPr>
      </p:pic>
      <p:cxnSp>
        <p:nvCxnSpPr>
          <p:cNvPr id="128" name="Straight Arrow Connector 127"/>
          <p:cNvCxnSpPr/>
          <p:nvPr/>
        </p:nvCxnSpPr>
        <p:spPr>
          <a:xfrm flipV="1">
            <a:off x="3340332" y="3203349"/>
            <a:ext cx="724996" cy="800191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216132" y="631767"/>
            <a:ext cx="11704320" cy="517051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1891966" y="1711856"/>
            <a:ext cx="1492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Acquire</a:t>
            </a:r>
            <a:endParaRPr lang="en-US" sz="3200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3669294" y="1711856"/>
            <a:ext cx="2146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QC/Process</a:t>
            </a:r>
            <a:endParaRPr lang="en-US" sz="3200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6200853" y="1683698"/>
            <a:ext cx="1509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Analyze</a:t>
            </a:r>
            <a:endParaRPr lang="en-US" sz="3200" b="1" dirty="0"/>
          </a:p>
        </p:txBody>
      </p:sp>
      <p:sp>
        <p:nvSpPr>
          <p:cNvPr id="138" name="TextBox 137"/>
          <p:cNvSpPr txBox="1"/>
          <p:nvPr/>
        </p:nvSpPr>
        <p:spPr>
          <a:xfrm>
            <a:off x="8208922" y="1711856"/>
            <a:ext cx="1345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Report</a:t>
            </a:r>
            <a:endParaRPr lang="en-US" sz="3200" b="1" dirty="0"/>
          </a:p>
        </p:txBody>
      </p:sp>
      <p:pic>
        <p:nvPicPr>
          <p:cNvPr id="149" name="Picture 1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186" y="2659419"/>
            <a:ext cx="686603" cy="532022"/>
          </a:xfrm>
          <a:prstGeom prst="rect">
            <a:avLst/>
          </a:prstGeom>
        </p:spPr>
      </p:pic>
      <p:pic>
        <p:nvPicPr>
          <p:cNvPr id="150" name="Picture 1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39" y="2679441"/>
            <a:ext cx="516760" cy="47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3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/>
          <p:cNvGrpSpPr/>
          <p:nvPr/>
        </p:nvGrpSpPr>
        <p:grpSpPr>
          <a:xfrm>
            <a:off x="424896" y="813739"/>
            <a:ext cx="11281028" cy="4694442"/>
            <a:chOff x="291893" y="398103"/>
            <a:chExt cx="11281028" cy="4694442"/>
          </a:xfrm>
        </p:grpSpPr>
        <p:grpSp>
          <p:nvGrpSpPr>
            <p:cNvPr id="69" name="Group 68"/>
            <p:cNvGrpSpPr/>
            <p:nvPr/>
          </p:nvGrpSpPr>
          <p:grpSpPr>
            <a:xfrm>
              <a:off x="464992" y="1588607"/>
              <a:ext cx="545335" cy="1065564"/>
              <a:chOff x="1787013" y="5130915"/>
              <a:chExt cx="545335" cy="1065564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7013" y="5686850"/>
                <a:ext cx="509629" cy="509629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10797" y="5130915"/>
                <a:ext cx="521551" cy="521551"/>
              </a:xfrm>
              <a:prstGeom prst="rect">
                <a:avLst/>
              </a:prstGeom>
            </p:spPr>
          </p:pic>
        </p:grpSp>
        <p:grpSp>
          <p:nvGrpSpPr>
            <p:cNvPr id="68" name="Group 67"/>
            <p:cNvGrpSpPr/>
            <p:nvPr/>
          </p:nvGrpSpPr>
          <p:grpSpPr>
            <a:xfrm>
              <a:off x="291893" y="3166546"/>
              <a:ext cx="736747" cy="884585"/>
              <a:chOff x="726459" y="5231436"/>
              <a:chExt cx="736747" cy="884585"/>
            </a:xfrm>
          </p:grpSpPr>
          <p:pic>
            <p:nvPicPr>
              <p:cNvPr id="65" name="Picture 6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1512" y="5231436"/>
                <a:ext cx="495567" cy="523885"/>
              </a:xfrm>
              <a:prstGeom prst="rect">
                <a:avLst/>
              </a:prstGeom>
            </p:spPr>
          </p:pic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6459" y="5781136"/>
                <a:ext cx="736747" cy="334885"/>
              </a:xfrm>
              <a:prstGeom prst="rect">
                <a:avLst/>
              </a:prstGeom>
            </p:spPr>
          </p:pic>
        </p:grpSp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9844" y="4051131"/>
              <a:ext cx="469660" cy="461050"/>
            </a:xfrm>
            <a:prstGeom prst="rect">
              <a:avLst/>
            </a:prstGeom>
          </p:spPr>
        </p:pic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0485" y="3553979"/>
              <a:ext cx="458914" cy="450501"/>
            </a:xfrm>
            <a:prstGeom prst="rect">
              <a:avLst/>
            </a:prstGeom>
            <a:effectLst>
              <a:softEdge rad="0"/>
            </a:effectLst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12439" y="1287777"/>
              <a:ext cx="560482" cy="560482"/>
            </a:xfrm>
            <a:prstGeom prst="rect">
              <a:avLst/>
            </a:prstGeom>
          </p:spPr>
        </p:pic>
        <p:cxnSp>
          <p:nvCxnSpPr>
            <p:cNvPr id="25" name="Straight Arrow Connector 24"/>
            <p:cNvCxnSpPr/>
            <p:nvPr/>
          </p:nvCxnSpPr>
          <p:spPr>
            <a:xfrm flipV="1">
              <a:off x="1003813" y="3287219"/>
              <a:ext cx="358476" cy="24231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046619" y="2137111"/>
              <a:ext cx="315670" cy="257942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7" name="Group 96"/>
            <p:cNvGrpSpPr/>
            <p:nvPr/>
          </p:nvGrpSpPr>
          <p:grpSpPr>
            <a:xfrm>
              <a:off x="1406842" y="398103"/>
              <a:ext cx="8969540" cy="4694442"/>
              <a:chOff x="1406842" y="398103"/>
              <a:chExt cx="8969540" cy="4694442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1406842" y="427263"/>
                <a:ext cx="8969540" cy="4665282"/>
              </a:xfrm>
              <a:prstGeom prst="roundRect">
                <a:avLst/>
              </a:prstGeom>
              <a:solidFill>
                <a:schemeClr val="accent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65777" y="3945604"/>
                <a:ext cx="769944" cy="885435"/>
              </a:xfrm>
              <a:prstGeom prst="rect">
                <a:avLst/>
              </a:prstGeom>
            </p:spPr>
          </p:pic>
          <p:cxnSp>
            <p:nvCxnSpPr>
              <p:cNvPr id="13" name="Straight Arrow Connector 12"/>
              <p:cNvCxnSpPr/>
              <p:nvPr/>
            </p:nvCxnSpPr>
            <p:spPr>
              <a:xfrm>
                <a:off x="3320361" y="2677906"/>
                <a:ext cx="513184" cy="0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>
                <a:off x="5373096" y="2677906"/>
                <a:ext cx="518516" cy="0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5" name="TextBox 104"/>
              <p:cNvSpPr txBox="1"/>
              <p:nvPr/>
            </p:nvSpPr>
            <p:spPr>
              <a:xfrm>
                <a:off x="1758963" y="1296220"/>
                <a:ext cx="14929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/>
                  <a:t>Acquire</a:t>
                </a:r>
                <a:endParaRPr lang="en-US" sz="3200" b="1" dirty="0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3536291" y="1296220"/>
                <a:ext cx="214655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/>
                  <a:t>QC/Process</a:t>
                </a:r>
                <a:endParaRPr lang="en-US" sz="3200" b="1" dirty="0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6067850" y="1268062"/>
                <a:ext cx="150990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/>
                  <a:t>Analyze</a:t>
                </a:r>
                <a:endParaRPr lang="en-US" sz="3200" b="1" dirty="0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8075919" y="1296220"/>
                <a:ext cx="134562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/>
                  <a:t>Report</a:t>
                </a:r>
                <a:endParaRPr lang="en-US" sz="3200" b="1" dirty="0"/>
              </a:p>
            </p:txBody>
          </p:sp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09187" y="2173955"/>
                <a:ext cx="1300750" cy="1007901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59191" y="2173955"/>
                <a:ext cx="1300750" cy="1007901"/>
              </a:xfrm>
              <a:prstGeom prst="rect">
                <a:avLst/>
              </a:prstGeom>
            </p:spPr>
          </p:pic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578" y="2173955"/>
                <a:ext cx="1300750" cy="1007901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71765" y="3270774"/>
                <a:ext cx="758531" cy="879113"/>
              </a:xfrm>
              <a:prstGeom prst="rect">
                <a:avLst/>
              </a:prstGeom>
            </p:spPr>
          </p:pic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75919" y="2202113"/>
                <a:ext cx="1300750" cy="1007901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76994" y="3277489"/>
                <a:ext cx="746944" cy="865684"/>
              </a:xfrm>
              <a:prstGeom prst="rect">
                <a:avLst/>
              </a:prstGeom>
            </p:spPr>
          </p:pic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91935" y="3961490"/>
                <a:ext cx="750187" cy="869550"/>
              </a:xfrm>
              <a:prstGeom prst="rect">
                <a:avLst/>
              </a:prstGeom>
            </p:spPr>
          </p:pic>
          <p:pic>
            <p:nvPicPr>
              <p:cNvPr id="59" name="Picture 58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04059" y="3287219"/>
                <a:ext cx="752380" cy="871984"/>
              </a:xfrm>
              <a:prstGeom prst="rect">
                <a:avLst/>
              </a:prstGeom>
            </p:spPr>
          </p:pic>
          <p:pic>
            <p:nvPicPr>
              <p:cNvPr id="60" name="Picture 59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6544" y="3270774"/>
                <a:ext cx="731501" cy="847891"/>
              </a:xfrm>
              <a:prstGeom prst="rect">
                <a:avLst/>
              </a:prstGeom>
            </p:spPr>
          </p:pic>
          <p:cxnSp>
            <p:nvCxnSpPr>
              <p:cNvPr id="88" name="Straight Arrow Connector 87"/>
              <p:cNvCxnSpPr/>
              <p:nvPr/>
            </p:nvCxnSpPr>
            <p:spPr>
              <a:xfrm>
                <a:off x="7475594" y="2677906"/>
                <a:ext cx="518516" cy="0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77550" y="3277489"/>
                <a:ext cx="758480" cy="878572"/>
              </a:xfrm>
              <a:prstGeom prst="rect">
                <a:avLst/>
              </a:prstGeom>
            </p:spPr>
          </p:pic>
          <p:pic>
            <p:nvPicPr>
              <p:cNvPr id="82" name="Picture 81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3943" y="3278583"/>
                <a:ext cx="725770" cy="840683"/>
              </a:xfrm>
              <a:prstGeom prst="rect">
                <a:avLst/>
              </a:prstGeom>
            </p:spPr>
          </p:pic>
          <p:pic>
            <p:nvPicPr>
              <p:cNvPr id="89" name="Picture 88"/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28903" y="3386547"/>
                <a:ext cx="583567" cy="559057"/>
              </a:xfrm>
              <a:prstGeom prst="rect">
                <a:avLst/>
              </a:prstGeom>
            </p:spPr>
          </p:pic>
          <p:pic>
            <p:nvPicPr>
              <p:cNvPr id="91" name="Picture 90"/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94355" y="3945604"/>
                <a:ext cx="753788" cy="879053"/>
              </a:xfrm>
              <a:prstGeom prst="rect">
                <a:avLst/>
              </a:prstGeom>
            </p:spPr>
          </p:pic>
          <p:sp>
            <p:nvSpPr>
              <p:cNvPr id="95" name="TextBox 94"/>
              <p:cNvSpPr txBox="1"/>
              <p:nvPr/>
            </p:nvSpPr>
            <p:spPr>
              <a:xfrm>
                <a:off x="4609566" y="398103"/>
                <a:ext cx="25219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b="1" dirty="0" smtClean="0"/>
                  <a:t>R Package</a:t>
                </a:r>
                <a:endParaRPr lang="en-US" sz="4400" b="1" dirty="0"/>
              </a:p>
            </p:txBody>
          </p:sp>
        </p:grpSp>
        <p:pic>
          <p:nvPicPr>
            <p:cNvPr id="114" name="Picture 113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30800" y="1905061"/>
              <a:ext cx="360905" cy="443311"/>
            </a:xfrm>
            <a:prstGeom prst="rect">
              <a:avLst/>
            </a:prstGeom>
          </p:spPr>
        </p:pic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6429" y="2405174"/>
              <a:ext cx="476492" cy="476492"/>
            </a:xfrm>
            <a:prstGeom prst="rect">
              <a:avLst/>
            </a:prstGeom>
          </p:spPr>
        </p:pic>
        <p:cxnSp>
          <p:nvCxnSpPr>
            <p:cNvPr id="118" name="Straight Arrow Connector 117"/>
            <p:cNvCxnSpPr/>
            <p:nvPr/>
          </p:nvCxnSpPr>
          <p:spPr>
            <a:xfrm flipV="1">
              <a:off x="10502413" y="2015412"/>
              <a:ext cx="510026" cy="472326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10522740" y="3385302"/>
              <a:ext cx="477988" cy="665829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6" name="Rectangle 125"/>
          <p:cNvSpPr/>
          <p:nvPr/>
        </p:nvSpPr>
        <p:spPr>
          <a:xfrm>
            <a:off x="216132" y="631767"/>
            <a:ext cx="11704320" cy="5170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36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10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Department of Interior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Cobb, McCrea</dc:creator>
  <cp:lastModifiedBy>Cobb, McCrea</cp:lastModifiedBy>
  <cp:revision>17</cp:revision>
  <dcterms:created xsi:type="dcterms:W3CDTF">2020-06-03T21:31:01Z</dcterms:created>
  <dcterms:modified xsi:type="dcterms:W3CDTF">2020-06-04T00:51:07Z</dcterms:modified>
</cp:coreProperties>
</file>