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3"/>
    <p:restoredTop sz="94672"/>
  </p:normalViewPr>
  <p:slideViewPr>
    <p:cSldViewPr snapToGrid="0" snapToObjects="1">
      <p:cViewPr varScale="1">
        <p:scale>
          <a:sx n="86" d="100"/>
          <a:sy n="86" d="100"/>
        </p:scale>
        <p:origin x="-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CD73-D345-DE42-968C-5071BA44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9E850-AE7D-3C4C-B115-FFFAC1BCC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255B-6067-7C4C-B79E-394289DA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3F8-755B-214E-B01E-694E06116A1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F4D8D-4AF7-D44B-BE84-6CAF5D22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3FDA8-D6D8-5C4C-B4E1-AC265D21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D383-6312-B24E-838C-AB73607AF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5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3990-8ABB-3B4F-B284-E47A0F2F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DDFEE-99B2-5046-B0ED-948E90E19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7F77-A147-A642-AC2C-10279787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3F8-755B-214E-B01E-694E06116A1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37EAC-7FCA-754B-A141-AB56D7F2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E4DB-9FBD-1841-8DAC-2579BB9D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D383-6312-B24E-838C-AB73607AF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3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51DDD-EEC6-5344-A867-1D275C3A0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8EC12-D0C2-D74B-A1DB-611215642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F55D5-94A1-8744-BBC8-79EF713C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3F8-755B-214E-B01E-694E06116A1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BBAC4-560B-3140-87C4-8F4CFEA6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5D2BD-A8DB-A649-B549-9B8940A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D383-6312-B24E-838C-AB73607AF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8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BB7E-F130-0447-BDD6-30926BB6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84D7-5F71-EB42-9668-D372D816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F3435-E6D3-584E-9BC2-F32796FD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3F8-755B-214E-B01E-694E06116A1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29663-4980-F84F-9FE5-5C14B60F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E337-500B-7842-AD34-D3ABF960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D383-6312-B24E-838C-AB73607AF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2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3F4B-56DD-CD4B-83B6-0B233956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5781C-393F-8A41-9591-EDB718C9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29DEA-D1DD-B948-A58E-F8356D1C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3F8-755B-214E-B01E-694E06116A1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5DCC4-4E7C-4C4F-B190-F8901147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37084-B994-7248-ADCB-5EBF190B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D383-6312-B24E-838C-AB73607AF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9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B261-5E70-4744-B47E-C16C3AF6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E738D-382A-CD4D-9E78-BCF206AA0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3C70A-6B39-D34A-B30A-1A1CA4498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0ED62-60F5-FE40-9A07-57C7233F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3F8-755B-214E-B01E-694E06116A1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69693-5AB8-0049-A1C9-CB7C054C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A9E0E-5457-724D-A7A0-02CFEDB6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D383-6312-B24E-838C-AB73607AF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7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7A2D-6ADE-FE40-BD71-B524DA0E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7C550-87B9-3540-B1B2-F46EC6096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09B28-3606-7949-9D69-335A7F9B2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DCDAD-3F11-B349-B364-318391609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E513A-3C81-854B-AAD2-9201AD557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94238-56F0-9D44-848E-4F84EE82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3F8-755B-214E-B01E-694E06116A1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299CF-FC89-FF4E-90EA-F8044765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877C2-BFF0-3D41-BED0-B59651DB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D383-6312-B24E-838C-AB73607AF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1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075B-7B04-FA4A-A58A-DB188F47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7D613-D998-4D40-8E1E-11A34965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3F8-755B-214E-B01E-694E06116A1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4AAFB-693E-1E4B-A864-16748A80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900CE-6D3D-234A-B11A-5FB63874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D383-6312-B24E-838C-AB73607AF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3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E2828-DD78-A642-A401-E7783C29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3F8-755B-214E-B01E-694E06116A1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CA79F-B75E-EF4F-9BE7-08678B53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8B2A6-455C-B540-A1DD-797747EF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D383-6312-B24E-838C-AB73607AF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8D0B-8037-5F43-83F5-C6F6D62C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DF70D-0F91-2B4E-B0F5-1BB597A96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ACDDE-7C5D-CB49-A54A-F56BF0F14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52C99-96F7-644A-8756-ADB3796F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3F8-755B-214E-B01E-694E06116A1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2F5C5-9677-374C-A877-ED6704A7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700EA-24B6-C64A-8D19-C90FDA33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D383-6312-B24E-838C-AB73607AF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0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6F59-FEAE-3347-8FB4-EB3350CB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9C996-F65D-AA42-8526-B90D38E00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0883E-B0D3-B040-AB51-7BB2B169D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9D573-21FE-3942-8BF4-A628B5DA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3F8-755B-214E-B01E-694E06116A1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16A38-360D-3743-95F0-4A6E4341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83A86-19CF-1D49-8915-A8EA9FE8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D383-6312-B24E-838C-AB73607AF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2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4D7FE-F656-A545-81DD-91017B29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F49AF-0554-9A40-A68E-CD735868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0E567-AAC9-A846-B615-CF162F4C8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7C3F8-755B-214E-B01E-694E06116A1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2B8D-2A08-3B4B-BEBB-736C47F9D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C801F-BB77-7246-9B68-9856C2EAA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5D383-6312-B24E-838C-AB73607AF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3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B10A3D-E2FC-449D-B081-71DC9D522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0" y="2254866"/>
            <a:ext cx="5877797" cy="440666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02B62FC-EF3D-5B4F-97A9-7458CFE9A99F}"/>
              </a:ext>
            </a:extLst>
          </p:cNvPr>
          <p:cNvSpPr txBox="1">
            <a:spLocks/>
          </p:cNvSpPr>
          <p:nvPr/>
        </p:nvSpPr>
        <p:spPr>
          <a:xfrm>
            <a:off x="7126287" y="0"/>
            <a:ext cx="10131425" cy="901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bg1"/>
                </a:solidFill>
              </a:rPr>
              <a:t>Gap analysis tool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C30C7031-85B5-C946-995A-03BD35247E4B}"/>
              </a:ext>
            </a:extLst>
          </p:cNvPr>
          <p:cNvSpPr txBox="1">
            <a:spLocks/>
          </p:cNvSpPr>
          <p:nvPr/>
        </p:nvSpPr>
        <p:spPr>
          <a:xfrm>
            <a:off x="6205416" y="4009292"/>
            <a:ext cx="5803904" cy="2646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u="sng" dirty="0">
                <a:solidFill>
                  <a:schemeClr val="bg1"/>
                </a:solidFill>
              </a:rPr>
              <a:t>Notes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Draft sorting into science activities based on input from WFP team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Excludes Center operations projects (COM, etc.)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Planned hours from OM300 on 15Aug2017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73,476 total hours on the included projects (2080 hours = 2.8% = 1 FTE)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Coding to identify people who have left SP includes those who have retired, gone to other assignments, or have announced departure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All values are estimates (e.g., some </a:t>
            </a:r>
            <a:r>
              <a:rPr lang="en-US" sz="1600" dirty="0" err="1">
                <a:solidFill>
                  <a:schemeClr val="bg1"/>
                </a:solidFill>
              </a:rPr>
              <a:t>reimbursibles</a:t>
            </a:r>
            <a:r>
              <a:rPr lang="en-US" sz="1600" dirty="0">
                <a:solidFill>
                  <a:schemeClr val="bg1"/>
                </a:solidFill>
              </a:rPr>
              <a:t> are GX, like Breton)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CAEC0-7D33-D34C-BD5C-03866A6DA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40" y="113630"/>
            <a:ext cx="5877797" cy="4406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088C21-6BA0-E14C-BFD1-45AB6230A40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8132" y="956344"/>
            <a:ext cx="4415874" cy="294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6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87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Reich, Christopher D</dc:creator>
  <cp:lastModifiedBy>Dalyander, Patricia (Soupy) A</cp:lastModifiedBy>
  <cp:revision>3</cp:revision>
  <dcterms:created xsi:type="dcterms:W3CDTF">2018-06-22T17:43:01Z</dcterms:created>
  <dcterms:modified xsi:type="dcterms:W3CDTF">2018-06-29T13:09:34Z</dcterms:modified>
</cp:coreProperties>
</file>