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4686"/>
  </p:normalViewPr>
  <p:slideViewPr>
    <p:cSldViewPr snapToGrid="0" snapToObjects="1">
      <p:cViewPr varScale="1">
        <p:scale>
          <a:sx n="164" d="100"/>
          <a:sy n="16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6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667C-630D-1542-982B-C13B2D0B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9" y="66860"/>
            <a:ext cx="5146867" cy="3376170"/>
          </a:xfrm>
          <a:ln>
            <a:solidFill>
              <a:srgbClr val="002060"/>
            </a:solidFill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2700" dirty="0"/>
              <a:t>Station</a:t>
            </a:r>
            <a:br>
              <a:rPr lang="en-US" dirty="0"/>
            </a:br>
            <a:r>
              <a:rPr lang="en-US" sz="1300" dirty="0"/>
              <a:t>STATION_ID</a:t>
            </a:r>
            <a:br>
              <a:rPr lang="en-US" sz="1300" dirty="0"/>
            </a:br>
            <a:r>
              <a:rPr lang="en-US" sz="1300" dirty="0"/>
              <a:t>STATION_NAME – </a:t>
            </a:r>
            <a:r>
              <a:rPr lang="en-US" sz="1300" cap="none" dirty="0"/>
              <a:t>Used by agencies; may change</a:t>
            </a:r>
            <a:br>
              <a:rPr lang="en-US" sz="1300" dirty="0"/>
            </a:br>
            <a:r>
              <a:rPr lang="en-US" sz="1300" dirty="0"/>
              <a:t>STATION_NAME_WEB – </a:t>
            </a:r>
            <a:r>
              <a:rPr lang="en-US" sz="1300" cap="none" dirty="0"/>
              <a:t>Internal use; static</a:t>
            </a:r>
            <a:br>
              <a:rPr lang="en-US" sz="1300" cap="none" dirty="0"/>
            </a:br>
            <a:r>
              <a:rPr lang="en-US" sz="1300" dirty="0"/>
              <a:t>OPERATING_AGENCY_ID</a:t>
            </a:r>
            <a:br>
              <a:rPr lang="en-US" sz="1300" dirty="0"/>
            </a:br>
            <a:r>
              <a:rPr lang="en-US" sz="1300" dirty="0"/>
              <a:t>DATABASE_AGENCY_ID</a:t>
            </a:r>
            <a:br>
              <a:rPr lang="en-US" sz="1300" dirty="0"/>
            </a:br>
            <a:r>
              <a:rPr lang="en-US" sz="1300" dirty="0"/>
              <a:t>USGS_NWIS_AGENCY_ID</a:t>
            </a:r>
            <a:br>
              <a:rPr lang="en-US" sz="1300" dirty="0"/>
            </a:br>
            <a:r>
              <a:rPr lang="en-US" sz="1300" dirty="0"/>
              <a:t>USGS_NWIS_ID</a:t>
            </a:r>
            <a:br>
              <a:rPr lang="en-US" sz="1300" dirty="0"/>
            </a:br>
            <a:r>
              <a:rPr lang="en-US" sz="1300" dirty="0" err="1"/>
              <a:t>Location_id</a:t>
            </a:r>
            <a:br>
              <a:rPr lang="en-US" sz="1300" dirty="0"/>
            </a:br>
            <a:r>
              <a:rPr lang="en-US" sz="1300" dirty="0"/>
              <a:t>LONGITUDE</a:t>
            </a:r>
            <a:br>
              <a:rPr lang="en-US" sz="1300" dirty="0"/>
            </a:br>
            <a:r>
              <a:rPr lang="en-US" sz="1300" dirty="0"/>
              <a:t>LATITUDE</a:t>
            </a:r>
            <a:br>
              <a:rPr lang="en-US" sz="1300" dirty="0"/>
            </a:br>
            <a:r>
              <a:rPr lang="en-US" sz="1300" dirty="0"/>
              <a:t>UTM_EASTING</a:t>
            </a:r>
            <a:br>
              <a:rPr lang="en-US" sz="1300" dirty="0"/>
            </a:br>
            <a:r>
              <a:rPr lang="en-US" sz="1300" dirty="0"/>
              <a:t>UTM_NORTHING</a:t>
            </a:r>
            <a:br>
              <a:rPr lang="en-US" sz="1300" dirty="0"/>
            </a:br>
            <a:r>
              <a:rPr lang="en-US" sz="1300" dirty="0" err="1"/>
              <a:t>vertidal_datum_id</a:t>
            </a:r>
            <a:br>
              <a:rPr lang="en-US" sz="1300" dirty="0"/>
            </a:br>
            <a:r>
              <a:rPr lang="en-US" sz="1300" dirty="0" err="1"/>
              <a:t>EDENMaster_new</a:t>
            </a:r>
            <a:r>
              <a:rPr lang="en-US" sz="1300" dirty="0"/>
              <a:t> – </a:t>
            </a:r>
            <a:r>
              <a:rPr lang="en-US" sz="1300" cap="none" dirty="0"/>
              <a:t>For </a:t>
            </a:r>
            <a:r>
              <a:rPr lang="en-US" sz="1300" cap="none" dirty="0" err="1"/>
              <a:t>realtime</a:t>
            </a:r>
            <a:r>
              <a:rPr lang="en-US" sz="1300" cap="none" dirty="0"/>
              <a:t> surfaces</a:t>
            </a:r>
            <a:br>
              <a:rPr lang="en-US" sz="1300" dirty="0"/>
            </a:br>
            <a:r>
              <a:rPr lang="en-US" sz="1300" dirty="0" err="1"/>
              <a:t>edenmaster_start_num</a:t>
            </a:r>
            <a:r>
              <a:rPr lang="en-US" sz="1300" dirty="0"/>
              <a:t> – </a:t>
            </a:r>
            <a:r>
              <a:rPr lang="en-US" sz="1300" cap="none" dirty="0"/>
              <a:t>For historical surfaces</a:t>
            </a:r>
            <a:br>
              <a:rPr lang="en-US" sz="1300" dirty="0"/>
            </a:br>
            <a:r>
              <a:rPr lang="en-US" sz="1300" dirty="0" err="1"/>
              <a:t>edenmaster_end_num</a:t>
            </a:r>
            <a:r>
              <a:rPr lang="en-US" sz="1300" dirty="0"/>
              <a:t> – </a:t>
            </a:r>
            <a:r>
              <a:rPr lang="en-US" sz="1300" cap="none" dirty="0"/>
              <a:t>For historical surfaces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DF407D-20D2-6247-B0B3-44EFB2B93635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66864"/>
            <a:ext cx="3375731" cy="105309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Station_datum</a:t>
            </a:r>
            <a:br>
              <a:rPr lang="en-US" dirty="0"/>
            </a:br>
            <a:r>
              <a:rPr lang="en-US" sz="1200" dirty="0"/>
              <a:t>STATION_ID</a:t>
            </a:r>
            <a:br>
              <a:rPr lang="en-US" sz="1200" dirty="0"/>
            </a:br>
            <a:r>
              <a:rPr lang="en-US" sz="1200" dirty="0"/>
              <a:t>convert_to_navd88_feet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32E35-8771-8240-B6F5-BCAD2569583B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1232517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agency</a:t>
            </a:r>
            <a:br>
              <a:rPr lang="en-US" dirty="0"/>
            </a:br>
            <a:r>
              <a:rPr lang="en-US" sz="1200" dirty="0" err="1"/>
              <a:t>agency_ID</a:t>
            </a:r>
            <a:br>
              <a:rPr lang="en-US" sz="1200" dirty="0"/>
            </a:br>
            <a:r>
              <a:rPr lang="en-US" sz="1200" dirty="0" err="1"/>
              <a:t>agency_acronym</a:t>
            </a:r>
            <a:endParaRPr lang="en-US" sz="1200" dirty="0"/>
          </a:p>
          <a:p>
            <a:pPr algn="l"/>
            <a:r>
              <a:rPr lang="en-US" sz="1200" dirty="0" err="1"/>
              <a:t>Agency_name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F91ABF-3CE5-244B-A010-20EE805E375F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4025141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Location</a:t>
            </a:r>
            <a:br>
              <a:rPr lang="en-US" dirty="0"/>
            </a:br>
            <a:r>
              <a:rPr lang="en-US" sz="1200" dirty="0" err="1"/>
              <a:t>location_ID</a:t>
            </a:r>
            <a:br>
              <a:rPr lang="en-US" sz="1200" dirty="0"/>
            </a:br>
            <a:r>
              <a:rPr lang="en-US" sz="1200" dirty="0" err="1"/>
              <a:t>location_shortname</a:t>
            </a:r>
            <a:endParaRPr lang="en-US" sz="1200" dirty="0"/>
          </a:p>
          <a:p>
            <a:pPr algn="l"/>
            <a:r>
              <a:rPr lang="en-US" sz="1200" dirty="0"/>
              <a:t>location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914100-87D7-2743-88CE-7D089461C4F0}"/>
              </a:ext>
            </a:extLst>
          </p:cNvPr>
          <p:cNvSpPr txBox="1">
            <a:spLocks/>
          </p:cNvSpPr>
          <p:nvPr/>
        </p:nvSpPr>
        <p:spPr bwMode="blackWhite">
          <a:xfrm>
            <a:off x="1816137" y="5060331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Station_type</a:t>
            </a:r>
            <a:br>
              <a:rPr lang="en-US" dirty="0"/>
            </a:br>
            <a:r>
              <a:rPr lang="en-US" sz="1200" dirty="0" err="1"/>
              <a:t>station_type_id</a:t>
            </a:r>
            <a:br>
              <a:rPr lang="en-US" sz="1200" dirty="0"/>
            </a:br>
            <a:r>
              <a:rPr lang="en-US" sz="1200" dirty="0" err="1"/>
              <a:t>station_type</a:t>
            </a:r>
            <a:endParaRPr lang="en-US" sz="1200" dirty="0"/>
          </a:p>
          <a:p>
            <a:pPr algn="l"/>
            <a:r>
              <a:rPr lang="en-US" sz="1200" dirty="0"/>
              <a:t>description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04A246-2A86-B847-B71B-C36713AA0C64}"/>
              </a:ext>
            </a:extLst>
          </p:cNvPr>
          <p:cNvSpPr txBox="1">
            <a:spLocks/>
          </p:cNvSpPr>
          <p:nvPr/>
        </p:nvSpPr>
        <p:spPr bwMode="blackWhite">
          <a:xfrm>
            <a:off x="706364" y="3609132"/>
            <a:ext cx="4485503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Station_information</a:t>
            </a:r>
            <a:br>
              <a:rPr lang="en-US" dirty="0"/>
            </a:br>
            <a:r>
              <a:rPr lang="en-US" sz="1200" dirty="0" err="1"/>
              <a:t>station_id</a:t>
            </a:r>
            <a:br>
              <a:rPr lang="en-US" sz="1200" dirty="0"/>
            </a:br>
            <a:r>
              <a:rPr lang="en-US" sz="1200" dirty="0" err="1"/>
              <a:t>station_type_ID</a:t>
            </a:r>
            <a:endParaRPr lang="en-US" sz="1200" dirty="0"/>
          </a:p>
          <a:p>
            <a:pPr algn="l"/>
            <a:r>
              <a:rPr lang="en-US" sz="1200" dirty="0" err="1"/>
              <a:t>Water_type_id</a:t>
            </a:r>
            <a:endParaRPr lang="en-US" sz="1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8ADBA8-F8E0-E341-9C07-33D59F4EE354}"/>
              </a:ext>
            </a:extLst>
          </p:cNvPr>
          <p:cNvSpPr txBox="1">
            <a:spLocks/>
          </p:cNvSpPr>
          <p:nvPr/>
        </p:nvSpPr>
        <p:spPr bwMode="blackWhite">
          <a:xfrm>
            <a:off x="5325453" y="2642526"/>
            <a:ext cx="4026520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Usgs_nwis_agency</a:t>
            </a:r>
            <a:br>
              <a:rPr lang="en-US" dirty="0"/>
            </a:br>
            <a:r>
              <a:rPr lang="en-US" sz="1200" dirty="0" err="1"/>
              <a:t>usgs_nwis_agency_ID</a:t>
            </a:r>
            <a:br>
              <a:rPr lang="en-US" sz="1200" dirty="0"/>
            </a:br>
            <a:r>
              <a:rPr lang="en-US" sz="1200" dirty="0" err="1"/>
              <a:t>agency_acronym</a:t>
            </a:r>
            <a:endParaRPr lang="en-US" sz="1200" dirty="0"/>
          </a:p>
          <a:p>
            <a:pPr algn="l"/>
            <a:r>
              <a:rPr lang="en-US" sz="1200" dirty="0" err="1"/>
              <a:t>Agency_name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9B62A7-51B8-6147-9237-621157162323}"/>
              </a:ext>
            </a:extLst>
          </p:cNvPr>
          <p:cNvCxnSpPr/>
          <p:nvPr/>
        </p:nvCxnSpPr>
        <p:spPr>
          <a:xfrm>
            <a:off x="1521912" y="593409"/>
            <a:ext cx="40035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D1B9050-E159-7545-8FF9-59396B8195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252185" y="2094755"/>
            <a:ext cx="3657601" cy="654906"/>
          </a:xfrm>
          <a:prstGeom prst="bentConnector3">
            <a:avLst>
              <a:gd name="adj1" fmla="val 996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20036B8-DD38-874D-8096-18E57E3E65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913" y="4479944"/>
            <a:ext cx="1332422" cy="1112113"/>
          </a:xfrm>
          <a:prstGeom prst="bentConnector3">
            <a:avLst>
              <a:gd name="adj1" fmla="val 1000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FC95229-37E9-4E42-BEF6-FF9C2CF07047}"/>
              </a:ext>
            </a:extLst>
          </p:cNvPr>
          <p:cNvCxnSpPr>
            <a:cxnSpLocks/>
          </p:cNvCxnSpPr>
          <p:nvPr/>
        </p:nvCxnSpPr>
        <p:spPr>
          <a:xfrm>
            <a:off x="1688725" y="1772764"/>
            <a:ext cx="3836772" cy="2894252"/>
          </a:xfrm>
          <a:prstGeom prst="bentConnector3">
            <a:avLst>
              <a:gd name="adj1" fmla="val 88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B03D0DB-EF73-EA46-A7CF-E9778967250E}"/>
              </a:ext>
            </a:extLst>
          </p:cNvPr>
          <p:cNvCxnSpPr>
            <a:cxnSpLocks/>
          </p:cNvCxnSpPr>
          <p:nvPr/>
        </p:nvCxnSpPr>
        <p:spPr>
          <a:xfrm>
            <a:off x="2618431" y="1152866"/>
            <a:ext cx="2907066" cy="56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2A24F59-C1DD-C741-B40A-7BB84C2A5AC5}"/>
              </a:ext>
            </a:extLst>
          </p:cNvPr>
          <p:cNvCxnSpPr>
            <a:cxnSpLocks/>
          </p:cNvCxnSpPr>
          <p:nvPr/>
        </p:nvCxnSpPr>
        <p:spPr>
          <a:xfrm>
            <a:off x="2485735" y="1286061"/>
            <a:ext cx="3039762" cy="431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973EE5C-B56C-2447-AC73-DB93AEA4C56C}"/>
              </a:ext>
            </a:extLst>
          </p:cNvPr>
          <p:cNvCxnSpPr/>
          <p:nvPr/>
        </p:nvCxnSpPr>
        <p:spPr>
          <a:xfrm>
            <a:off x="2618431" y="1473487"/>
            <a:ext cx="2907066" cy="1746407"/>
          </a:xfrm>
          <a:prstGeom prst="bentConnector3">
            <a:avLst>
              <a:gd name="adj1" fmla="val 368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F4D4811-BE9A-C341-A7DC-20A68E130300}"/>
              </a:ext>
            </a:extLst>
          </p:cNvPr>
          <p:cNvSpPr txBox="1">
            <a:spLocks/>
          </p:cNvSpPr>
          <p:nvPr/>
        </p:nvSpPr>
        <p:spPr bwMode="blackWhite">
          <a:xfrm>
            <a:off x="9485561" y="83319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stage</a:t>
            </a:r>
            <a:br>
              <a:rPr lang="en-US" dirty="0"/>
            </a:br>
            <a:r>
              <a:rPr lang="en-US" sz="1200" dirty="0"/>
              <a:t>datetime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38687E-0EB6-5749-8401-6773CAE7ED89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1659834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Stage_daily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2FB7366-02EF-6A4A-A81D-1801E3EC40AE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3202133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eT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et_2A300</a:t>
            </a:r>
          </a:p>
          <a:p>
            <a:pPr algn="l"/>
            <a:r>
              <a:rPr lang="en-US" sz="1200" dirty="0"/>
              <a:t>Et_3a-5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C8597438-CDD6-A54B-AEC5-38873FE55F03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4744432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rainfall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rainfall_2A300</a:t>
            </a:r>
          </a:p>
          <a:p>
            <a:pPr algn="l"/>
            <a:r>
              <a:rPr lang="en-US" sz="1200"/>
              <a:t>Rainfall_3a-5</a:t>
            </a:r>
            <a:endParaRPr lang="en-US" sz="1200" dirty="0"/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45086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</TotalTime>
  <Words>23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Station STATION_ID STATION_NAME – Used by agencies; may change STATION_NAME_WEB – Internal use; static OPERATING_AGENCY_ID DATABASE_AGENCY_ID USGS_NWIS_AGENCY_ID USGS_NWIS_ID Location_id LONGITUDE LATITUDE UTM_EASTING UTM_NORTHING vertidal_datum_id EDENMaster_new – For realtime surfaces edenmaster_start_num – For historical surfaces edenmaster_end_num – For historical surfaces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STATION_ID STATION_NAME – Used by agency; may change STATION_NAME_WEB – Internal use; static OPERATING_AGENCY_ID DATABASE_AGENCY_ID USGS_NWIS_AGENCY_ID USGS_NWIS_ID LONGITUDE LATITUDE UTM_EASTING UTM_NORTHING EDENMaster_new </dc:title>
  <dc:creator>Microsoft Office User</dc:creator>
  <cp:lastModifiedBy>Microsoft Office User</cp:lastModifiedBy>
  <cp:revision>7</cp:revision>
  <dcterms:created xsi:type="dcterms:W3CDTF">2018-06-18T20:15:36Z</dcterms:created>
  <dcterms:modified xsi:type="dcterms:W3CDTF">2018-06-18T21:44:09Z</dcterms:modified>
</cp:coreProperties>
</file>