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75" r:id="rId5"/>
    <p:sldId id="269" r:id="rId6"/>
    <p:sldId id="266" r:id="rId7"/>
    <p:sldId id="265" r:id="rId8"/>
    <p:sldId id="270" r:id="rId9"/>
    <p:sldId id="267" r:id="rId10"/>
    <p:sldId id="262" r:id="rId11"/>
    <p:sldId id="277" r:id="rId12"/>
    <p:sldId id="272" r:id="rId13"/>
    <p:sldId id="278" r:id="rId14"/>
    <p:sldId id="273" r:id="rId15"/>
    <p:sldId id="279" r:id="rId16"/>
    <p:sldId id="280" r:id="rId17"/>
    <p:sldId id="281" r:id="rId18"/>
    <p:sldId id="282" r:id="rId19"/>
    <p:sldId id="268" r:id="rId20"/>
    <p:sldId id="276" r:id="rId21"/>
    <p:sldId id="283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2" autoAdjust="0"/>
    <p:restoredTop sz="94650" autoAdjust="0"/>
  </p:normalViewPr>
  <p:slideViewPr>
    <p:cSldViewPr>
      <p:cViewPr varScale="1">
        <p:scale>
          <a:sx n="112" d="100"/>
          <a:sy n="112" d="100"/>
        </p:scale>
        <p:origin x="-9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2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7E75D-EA80-4177-8B75-F0187A424C1B}" type="datetimeFigureOut">
              <a:rPr lang="en-US" smtClean="0"/>
              <a:t>2016-03-09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it.boisestate.edu/research/files/2012/09/darw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114301"/>
            <a:ext cx="9525000" cy="69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1470025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Introduction to High Throughput Computing</a:t>
            </a:r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500" y="1600200"/>
            <a:ext cx="2667000" cy="1066800"/>
          </a:xfrm>
          <a:solidFill>
            <a:schemeClr val="bg1">
              <a:lumMod val="7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Luke </a:t>
            </a:r>
            <a:r>
              <a:rPr lang="en-US" dirty="0" smtClean="0">
                <a:solidFill>
                  <a:schemeClr val="tx1"/>
                </a:solidFill>
              </a:rPr>
              <a:t>Winslow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OWI a-la-carte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Analyses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314450"/>
            <a:ext cx="87249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12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Large-scale simulations</a:t>
            </a:r>
            <a:endParaRPr lang="en-US" dirty="0"/>
          </a:p>
        </p:txBody>
      </p:sp>
      <p:pic>
        <p:nvPicPr>
          <p:cNvPr id="3" name="Picture 2" descr="all_lake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1219200"/>
            <a:ext cx="6477000" cy="55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1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Scavenging wasted compute cycles</a:t>
            </a:r>
          </a:p>
          <a:p>
            <a:r>
              <a:rPr lang="en-US" dirty="0" smtClean="0"/>
              <a:t>Runs on basically any normal computer</a:t>
            </a:r>
          </a:p>
          <a:p>
            <a:pPr lvl="1"/>
            <a:r>
              <a:rPr lang="en-US" dirty="0" smtClean="0"/>
              <a:t>Computer Labs are </a:t>
            </a:r>
            <a:r>
              <a:rPr lang="en-US" dirty="0" smtClean="0"/>
              <a:t>perfect</a:t>
            </a:r>
          </a:p>
          <a:p>
            <a:r>
              <a:rPr lang="en-US" dirty="0" smtClean="0"/>
              <a:t>A lot of dedicated clusters exist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http://www.cs.wisc.edu/condor/doc/condor2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77830"/>
            <a:ext cx="4038600" cy="41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nown by many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endParaRPr lang="en-US" dirty="0" smtClean="0"/>
          </a:p>
          <a:p>
            <a:r>
              <a:rPr lang="en-US" dirty="0" smtClean="0"/>
              <a:t>SLURM</a:t>
            </a:r>
          </a:p>
          <a:p>
            <a:r>
              <a:rPr lang="en-US" dirty="0" smtClean="0"/>
              <a:t>LSF </a:t>
            </a:r>
          </a:p>
          <a:p>
            <a:r>
              <a:rPr lang="en-US" dirty="0" smtClean="0"/>
              <a:t>PBS </a:t>
            </a:r>
          </a:p>
          <a:p>
            <a:r>
              <a:rPr lang="en-US" dirty="0" smtClean="0"/>
              <a:t>SGE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1.1.1.2/bmi/slurm.schedmd.com/slurm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66240"/>
            <a:ext cx="2857500" cy="262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Condor High Throughput Compu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48200"/>
            <a:ext cx="583882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2580797"/>
            <a:ext cx="5529262" cy="181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84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i=1:1000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(i) = i;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i=1:1000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(i) = </a:t>
            </a:r>
            <a:r>
              <a:rPr lang="en-US" dirty="0" err="1"/>
              <a:t>var</a:t>
            </a:r>
            <a:r>
              <a:rPr lang="en-US" dirty="0"/>
              <a:t>(i-1) + i;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End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Term:</a:t>
            </a:r>
            <a:br>
              <a:rPr lang="en-US" dirty="0" smtClean="0"/>
            </a:br>
            <a:r>
              <a:rPr lang="en-US" dirty="0" smtClean="0"/>
              <a:t>Embarrassingly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31826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5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1D model run 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all lakes on a </a:t>
            </a:r>
            <a:br>
              <a:rPr lang="en-US" dirty="0" smtClean="0"/>
            </a:br>
            <a:r>
              <a:rPr lang="en-US" dirty="0" smtClean="0"/>
              <a:t>landscape</a:t>
            </a:r>
          </a:p>
          <a:p>
            <a:r>
              <a:rPr lang="en-US" dirty="0" smtClean="0"/>
              <a:t>Models don’t </a:t>
            </a:r>
            <a:br>
              <a:rPr lang="en-US" dirty="0" smtClean="0"/>
            </a:br>
            <a:r>
              <a:rPr lang="en-US" dirty="0" smtClean="0"/>
              <a:t>need to “talk”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61531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1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32" y="1266825"/>
            <a:ext cx="4447368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Modeling a connected </a:t>
            </a:r>
            <a:br>
              <a:rPr lang="en-US" dirty="0" smtClean="0"/>
            </a:br>
            <a:r>
              <a:rPr lang="en-US" dirty="0" smtClean="0"/>
              <a:t>hydrologic network</a:t>
            </a:r>
          </a:p>
          <a:p>
            <a:r>
              <a:rPr lang="en-US" dirty="0" smtClean="0"/>
              <a:t>Stream model must pass info to lake model</a:t>
            </a:r>
          </a:p>
          <a:p>
            <a:r>
              <a:rPr lang="en-US" dirty="0" smtClean="0"/>
              <a:t>Lake model must info to downstream model</a:t>
            </a:r>
          </a:p>
          <a:p>
            <a:pPr lvl="1"/>
            <a:r>
              <a:rPr lang="en-US" dirty="0" err="1" smtClean="0"/>
              <a:t>Etc</a:t>
            </a:r>
            <a:r>
              <a:rPr lang="en-US" smtClean="0"/>
              <a:t>, etc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524000"/>
            <a:ext cx="3886200" cy="495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876800" y="1524000"/>
            <a:ext cx="3886200" cy="495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arallel package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Interactive demo</a:t>
            </a:r>
          </a:p>
          <a:p>
            <a:pPr lvl="1"/>
            <a:r>
              <a:rPr lang="en-US" dirty="0" smtClean="0"/>
              <a:t>Cross your fingers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nuwen.net/img/image/p4ht_or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199"/>
            <a:ext cx="1688201" cy="209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http://2.bp.blogspot.com/-25T30uQc4Os/TZrGbfIyZfI/AAAAAAAAAAM/PUw0PqvZd04/s1600/intel-dual-c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80" y="1524000"/>
            <a:ext cx="2820627" cy="34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www.hostifex.com/contentroot/controlset/images/logos-sistemas/intel-quad-core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35588"/>
            <a:ext cx="369501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t3.gstatic.com/images?q=tbn:ANd9GcQF4_PQuOEfS1fdos87jGafeAzzlWEfrVCPKitcbWKprRIxJCJc_CwrU8c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55" y="2085644"/>
            <a:ext cx="3538045" cy="20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4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Parallel Computing</a:t>
            </a:r>
          </a:p>
          <a:p>
            <a:r>
              <a:rPr lang="en-US" dirty="0" smtClean="0"/>
              <a:t>Example Uses</a:t>
            </a:r>
          </a:p>
          <a:p>
            <a:r>
              <a:rPr lang="en-US" dirty="0" smtClean="0"/>
              <a:t>Intro to Condor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awinslow\Documents\Pictures\Random\ZZM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571"/>
            <a:ext cx="9144000" cy="611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s.wisc.edu/condor/map/hosts.bycountry.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5438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File:Dual Core Generic.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309" y="1600200"/>
            <a:ext cx="390638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2.bp.blogspot.com/-VDjeUJmTBPY/TW63L7LamtI/AAAAAAAALWI/8kDqnYM4HyQ/s1600/computer_on_fi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7779"/>
            <a:ext cx="42957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://ainkaboot.co.uk/images/supercomputer_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86607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Large </a:t>
            </a:r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lawinslow\Documents\evilsyn\Work\Lakebase Work\GlobalDistributionSize\paper\Figures\areaMapFig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17328" r="246" b="-437"/>
          <a:stretch/>
        </p:blipFill>
        <p:spPr bwMode="auto">
          <a:xfrm>
            <a:off x="1143000" y="1600200"/>
            <a:ext cx="6871855" cy="483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Shape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0321"/>
            <a:ext cx="4038600" cy="3025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24000"/>
            <a:ext cx="5156200" cy="4284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88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Bootstrapping </a:t>
            </a:r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181011"/>
            <a:ext cx="7038975" cy="532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86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082608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52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101</Words>
  <Application>Microsoft Office PowerPoint</Application>
  <PresentationFormat>On-screen Show (4:3)</PresentationFormat>
  <Paragraphs>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High Throughput Computing</vt:lpstr>
      <vt:lpstr>Overview</vt:lpstr>
      <vt:lpstr>Parallel Computing</vt:lpstr>
      <vt:lpstr>Cluster</vt:lpstr>
      <vt:lpstr>Why would I need this?</vt:lpstr>
      <vt:lpstr>Dealing with Large Datasets</vt:lpstr>
      <vt:lpstr>Lake Shape Characteristics</vt:lpstr>
      <vt:lpstr>Bootstrapping Analyses</vt:lpstr>
      <vt:lpstr>PowerPoint Presentation</vt:lpstr>
      <vt:lpstr>Bootstrapping Analyses</vt:lpstr>
      <vt:lpstr>Large-scale simulations</vt:lpstr>
      <vt:lpstr>HTCondor</vt:lpstr>
      <vt:lpstr>Known by many names</vt:lpstr>
      <vt:lpstr>Parallelizability</vt:lpstr>
      <vt:lpstr>Important Term: Embarrassingly parallel</vt:lpstr>
      <vt:lpstr>Example</vt:lpstr>
      <vt:lpstr>Counter example</vt:lpstr>
      <vt:lpstr>parallel package in R</vt:lpstr>
      <vt:lpstr>PowerPoint Presentation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lawinslow</dc:creator>
  <cp:lastModifiedBy>Winslow, Luke A</cp:lastModifiedBy>
  <cp:revision>62</cp:revision>
  <dcterms:created xsi:type="dcterms:W3CDTF">2011-09-11T18:11:20Z</dcterms:created>
  <dcterms:modified xsi:type="dcterms:W3CDTF">2016-03-10T15:02:41Z</dcterms:modified>
</cp:coreProperties>
</file>