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56" r:id="rId2"/>
    <p:sldId id="258" r:id="rId3"/>
    <p:sldId id="301" r:id="rId4"/>
    <p:sldId id="269" r:id="rId5"/>
    <p:sldId id="271" r:id="rId6"/>
    <p:sldId id="263" r:id="rId7"/>
    <p:sldId id="299" r:id="rId8"/>
    <p:sldId id="264" r:id="rId9"/>
    <p:sldId id="266" r:id="rId10"/>
    <p:sldId id="302" r:id="rId11"/>
    <p:sldId id="300" r:id="rId12"/>
    <p:sldId id="298" r:id="rId13"/>
  </p:sldIdLst>
  <p:sldSz cx="9144000" cy="6858000" type="screen4x3"/>
  <p:notesSz cx="6794500" cy="9906000"/>
  <p:custDataLst>
    <p:tags r:id="rId16"/>
  </p:custDataLst>
  <p:defaultTextStyle>
    <a:defPPr>
      <a:defRPr lang="en-GB"/>
    </a:defPPr>
    <a:lvl1pPr algn="r" rtl="0" fontAlgn="base">
      <a:spcBef>
        <a:spcPct val="0"/>
      </a:spcBef>
      <a:spcAft>
        <a:spcPct val="0"/>
      </a:spcAft>
      <a:defRPr sz="3200" kern="1200">
        <a:solidFill>
          <a:schemeClr val="tx1"/>
        </a:solidFill>
        <a:latin typeface="Arial" pitchFamily="34" charset="0"/>
        <a:ea typeface="+mn-ea"/>
        <a:cs typeface="+mn-cs"/>
      </a:defRPr>
    </a:lvl1pPr>
    <a:lvl2pPr marL="457200" algn="r" rtl="0" fontAlgn="base">
      <a:spcBef>
        <a:spcPct val="0"/>
      </a:spcBef>
      <a:spcAft>
        <a:spcPct val="0"/>
      </a:spcAft>
      <a:defRPr sz="3200" kern="1200">
        <a:solidFill>
          <a:schemeClr val="tx1"/>
        </a:solidFill>
        <a:latin typeface="Arial" pitchFamily="34" charset="0"/>
        <a:ea typeface="+mn-ea"/>
        <a:cs typeface="+mn-cs"/>
      </a:defRPr>
    </a:lvl2pPr>
    <a:lvl3pPr marL="914400" algn="r" rtl="0" fontAlgn="base">
      <a:spcBef>
        <a:spcPct val="0"/>
      </a:spcBef>
      <a:spcAft>
        <a:spcPct val="0"/>
      </a:spcAft>
      <a:defRPr sz="3200" kern="1200">
        <a:solidFill>
          <a:schemeClr val="tx1"/>
        </a:solidFill>
        <a:latin typeface="Arial" pitchFamily="34" charset="0"/>
        <a:ea typeface="+mn-ea"/>
        <a:cs typeface="+mn-cs"/>
      </a:defRPr>
    </a:lvl3pPr>
    <a:lvl4pPr marL="1371600" algn="r" rtl="0" fontAlgn="base">
      <a:spcBef>
        <a:spcPct val="0"/>
      </a:spcBef>
      <a:spcAft>
        <a:spcPct val="0"/>
      </a:spcAft>
      <a:defRPr sz="3200" kern="1200">
        <a:solidFill>
          <a:schemeClr val="tx1"/>
        </a:solidFill>
        <a:latin typeface="Arial" pitchFamily="34" charset="0"/>
        <a:ea typeface="+mn-ea"/>
        <a:cs typeface="+mn-cs"/>
      </a:defRPr>
    </a:lvl4pPr>
    <a:lvl5pPr marL="1828800" algn="r" rtl="0" fontAlgn="base">
      <a:spcBef>
        <a:spcPct val="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FF9900"/>
    <a:srgbClr val="B2B2B2"/>
    <a:srgbClr val="CCFF99"/>
    <a:srgbClr val="FFFF99"/>
    <a:srgbClr val="FF660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6" autoAdjust="0"/>
    <p:restoredTop sz="94915" autoAdjust="0"/>
  </p:normalViewPr>
  <p:slideViewPr>
    <p:cSldViewPr>
      <p:cViewPr varScale="1">
        <p:scale>
          <a:sx n="107" d="100"/>
          <a:sy n="107" d="100"/>
        </p:scale>
        <p:origin x="-70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78"/>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9219"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9220" name="Rectangle 4"/>
          <p:cNvSpPr>
            <a:spLocks noGrp="1" noChangeArrowheads="1"/>
          </p:cNvSpPr>
          <p:nvPr>
            <p:ph type="ftr" sz="quarter" idx="2"/>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9221" name="Rectangle 5"/>
          <p:cNvSpPr>
            <a:spLocks noGrp="1" noChangeArrowheads="1"/>
          </p:cNvSpPr>
          <p:nvPr>
            <p:ph type="sldNum" sz="quarter" idx="3"/>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81EB57FA-9EB0-419E-82A1-D1B49BB5CCFA}" type="slidenum">
              <a:rPr lang="en-GB"/>
              <a:pPr>
                <a:defRPr/>
              </a:pPr>
              <a:t>‹#›</a:t>
            </a:fld>
            <a:endParaRPr lang="en-GB"/>
          </a:p>
        </p:txBody>
      </p:sp>
    </p:spTree>
    <p:extLst>
      <p:ext uri="{BB962C8B-B14F-4D97-AF65-F5344CB8AC3E}">
        <p14:creationId xmlns:p14="http://schemas.microsoft.com/office/powerpoint/2010/main" val="3249087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13315"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24580" name="Rectangle 4"/>
          <p:cNvSpPr>
            <a:spLocks noGrp="1" noRot="1" noChangeAspec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3318" name="Rectangle 6"/>
          <p:cNvSpPr>
            <a:spLocks noGrp="1" noChangeArrowheads="1"/>
          </p:cNvSpPr>
          <p:nvPr>
            <p:ph type="ftr" sz="quarter" idx="4"/>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13319" name="Rectangle 7"/>
          <p:cNvSpPr>
            <a:spLocks noGrp="1" noChangeArrowheads="1"/>
          </p:cNvSpPr>
          <p:nvPr>
            <p:ph type="sldNum" sz="quarter" idx="5"/>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46C5DB08-D8B0-4C31-9079-F2CBD158D4DC}" type="slidenum">
              <a:rPr lang="en-GB"/>
              <a:pPr>
                <a:defRPr/>
              </a:pPr>
              <a:t>‹#›</a:t>
            </a:fld>
            <a:endParaRPr lang="en-GB"/>
          </a:p>
        </p:txBody>
      </p:sp>
    </p:spTree>
    <p:extLst>
      <p:ext uri="{BB962C8B-B14F-4D97-AF65-F5344CB8AC3E}">
        <p14:creationId xmlns:p14="http://schemas.microsoft.com/office/powerpoint/2010/main" val="15075232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7"/>
          <p:cNvSpPr>
            <a:spLocks noChangeArrowheads="1"/>
          </p:cNvSpPr>
          <p:nvPr userDrawn="1"/>
        </p:nvSpPr>
        <p:spPr bwMode="auto">
          <a:xfrm>
            <a:off x="3132138" y="5589588"/>
            <a:ext cx="5616575" cy="576262"/>
          </a:xfrm>
          <a:prstGeom prst="rect">
            <a:avLst/>
          </a:prstGeom>
          <a:solidFill>
            <a:srgbClr val="C0C0C0"/>
          </a:solidFill>
          <a:ln w="9525">
            <a:noFill/>
            <a:miter lim="800000"/>
            <a:headEnd/>
            <a:tailEnd/>
          </a:ln>
          <a:effectLst/>
        </p:spPr>
        <p:txBody>
          <a:bodyPr wrap="none" anchor="ctr"/>
          <a:lstStyle/>
          <a:p>
            <a:pPr>
              <a:defRPr/>
            </a:pPr>
            <a:endParaRPr lang="it-CH">
              <a:latin typeface="Arial" charset="0"/>
            </a:endParaRPr>
          </a:p>
        </p:txBody>
      </p:sp>
      <p:sp>
        <p:nvSpPr>
          <p:cNvPr id="5" name="Rectangle 54"/>
          <p:cNvSpPr>
            <a:spLocks noChangeArrowheads="1"/>
          </p:cNvSpPr>
          <p:nvPr userDrawn="1"/>
        </p:nvSpPr>
        <p:spPr bwMode="auto">
          <a:xfrm>
            <a:off x="755650" y="1341438"/>
            <a:ext cx="2376488" cy="4824412"/>
          </a:xfrm>
          <a:prstGeom prst="rect">
            <a:avLst/>
          </a:prstGeom>
          <a:solidFill>
            <a:srgbClr val="C0C0C0"/>
          </a:solidFill>
          <a:ln w="9525">
            <a:noFill/>
            <a:miter lim="800000"/>
            <a:headEnd/>
            <a:tailEnd/>
          </a:ln>
          <a:effectLst/>
        </p:spPr>
        <p:txBody>
          <a:bodyPr wrap="none" anchor="ctr"/>
          <a:lstStyle/>
          <a:p>
            <a:pPr>
              <a:defRPr/>
            </a:pPr>
            <a:endParaRPr lang="it-CH">
              <a:latin typeface="Arial" charset="0"/>
            </a:endParaRPr>
          </a:p>
        </p:txBody>
      </p:sp>
      <p:sp>
        <p:nvSpPr>
          <p:cNvPr id="6" name="Rectangle 2"/>
          <p:cNvSpPr>
            <a:spLocks noChangeArrowheads="1"/>
          </p:cNvSpPr>
          <p:nvPr userDrawn="1"/>
        </p:nvSpPr>
        <p:spPr bwMode="auto">
          <a:xfrm>
            <a:off x="468313" y="6237288"/>
            <a:ext cx="8280400" cy="360362"/>
          </a:xfrm>
          <a:prstGeom prst="rect">
            <a:avLst/>
          </a:prstGeom>
          <a:solidFill>
            <a:srgbClr val="FF9900"/>
          </a:solidFill>
          <a:ln w="9525">
            <a:noFill/>
            <a:miter lim="800000"/>
            <a:headEnd/>
            <a:tailEnd/>
          </a:ln>
          <a:effectLst/>
        </p:spPr>
        <p:txBody>
          <a:bodyPr wrap="none" anchor="ctr"/>
          <a:lstStyle/>
          <a:p>
            <a:pPr>
              <a:defRPr/>
            </a:pPr>
            <a:endParaRPr lang="it-CH">
              <a:latin typeface="Arial" charset="0"/>
            </a:endParaRPr>
          </a:p>
        </p:txBody>
      </p:sp>
      <p:pic>
        <p:nvPicPr>
          <p:cNvPr id="7" name="Picture 88" descr="usi"/>
          <p:cNvPicPr>
            <a:picLocks noChangeAspect="1" noChangeArrowheads="1"/>
          </p:cNvPicPr>
          <p:nvPr userDrawn="1"/>
        </p:nvPicPr>
        <p:blipFill>
          <a:blip r:embed="rId2" cstate="print"/>
          <a:srcRect/>
          <a:stretch>
            <a:fillRect/>
          </a:stretch>
        </p:blipFill>
        <p:spPr bwMode="auto">
          <a:xfrm>
            <a:off x="7885113" y="5589588"/>
            <a:ext cx="809625" cy="542925"/>
          </a:xfrm>
          <a:prstGeom prst="rect">
            <a:avLst/>
          </a:prstGeom>
          <a:noFill/>
          <a:ln w="9525">
            <a:noFill/>
            <a:miter lim="800000"/>
            <a:headEnd/>
            <a:tailEnd/>
          </a:ln>
        </p:spPr>
      </p:pic>
      <p:pic>
        <p:nvPicPr>
          <p:cNvPr id="8" name="Picture 13" descr="Logo_USI_generale2.png"/>
          <p:cNvPicPr>
            <a:picLocks noChangeAspect="1"/>
          </p:cNvPicPr>
          <p:nvPr userDrawn="1"/>
        </p:nvPicPr>
        <p:blipFill>
          <a:blip r:embed="rId3" cstate="print"/>
          <a:srcRect/>
          <a:stretch>
            <a:fillRect/>
          </a:stretch>
        </p:blipFill>
        <p:spPr bwMode="auto">
          <a:xfrm>
            <a:off x="457200" y="333375"/>
            <a:ext cx="8232775" cy="809625"/>
          </a:xfrm>
          <a:prstGeom prst="rect">
            <a:avLst/>
          </a:prstGeom>
          <a:noFill/>
          <a:ln w="9525">
            <a:noFill/>
            <a:miter lim="800000"/>
            <a:headEnd/>
            <a:tailEnd/>
          </a:ln>
        </p:spPr>
      </p:pic>
      <p:sp>
        <p:nvSpPr>
          <p:cNvPr id="9" name="Rectangle 83"/>
          <p:cNvSpPr>
            <a:spLocks noChangeArrowheads="1"/>
          </p:cNvSpPr>
          <p:nvPr userDrawn="1"/>
        </p:nvSpPr>
        <p:spPr bwMode="auto">
          <a:xfrm>
            <a:off x="1143000" y="333375"/>
            <a:ext cx="7350125" cy="647700"/>
          </a:xfrm>
          <a:prstGeom prst="rect">
            <a:avLst/>
          </a:prstGeom>
          <a:gradFill rotWithShape="1">
            <a:gsLst>
              <a:gs pos="0">
                <a:srgbClr val="FFFFFF"/>
              </a:gs>
              <a:gs pos="100000">
                <a:srgbClr val="C0C0C0"/>
              </a:gs>
            </a:gsLst>
            <a:lin ang="0" scaled="1"/>
          </a:gradFill>
          <a:ln w="9525">
            <a:noFill/>
            <a:miter lim="800000"/>
            <a:headEnd/>
            <a:tailEnd/>
          </a:ln>
          <a:effectLst/>
        </p:spPr>
        <p:txBody>
          <a:bodyPr wrap="none" anchor="ctr"/>
          <a:lstStyle/>
          <a:p>
            <a:pPr>
              <a:defRPr/>
            </a:pPr>
            <a:endParaRPr lang="it-CH">
              <a:latin typeface="Arial" charset="0"/>
            </a:endParaRPr>
          </a:p>
        </p:txBody>
      </p:sp>
      <p:sp>
        <p:nvSpPr>
          <p:cNvPr id="10" name="Rectangle 84"/>
          <p:cNvSpPr>
            <a:spLocks noChangeArrowheads="1"/>
          </p:cNvSpPr>
          <p:nvPr userDrawn="1"/>
        </p:nvSpPr>
        <p:spPr bwMode="auto">
          <a:xfrm>
            <a:off x="8567738" y="333375"/>
            <a:ext cx="107950" cy="647700"/>
          </a:xfrm>
          <a:prstGeom prst="rect">
            <a:avLst/>
          </a:prstGeom>
          <a:solidFill>
            <a:srgbClr val="FF9900"/>
          </a:solidFill>
          <a:ln w="9525">
            <a:noFill/>
            <a:miter lim="800000"/>
            <a:headEnd/>
            <a:tailEnd/>
          </a:ln>
          <a:effectLst/>
        </p:spPr>
        <p:txBody>
          <a:bodyPr wrap="none" anchor="ctr"/>
          <a:lstStyle/>
          <a:p>
            <a:pPr>
              <a:defRPr/>
            </a:pPr>
            <a:endParaRPr lang="it-CH">
              <a:latin typeface="Arial" charset="0"/>
            </a:endParaRPr>
          </a:p>
        </p:txBody>
      </p:sp>
      <p:pic>
        <p:nvPicPr>
          <p:cNvPr id="11" name="Picture 3"/>
          <p:cNvPicPr>
            <a:picLocks noChangeAspect="1" noChangeArrowheads="1"/>
          </p:cNvPicPr>
          <p:nvPr userDrawn="1"/>
        </p:nvPicPr>
        <p:blipFill>
          <a:blip r:embed="rId4" cstate="print"/>
          <a:srcRect/>
          <a:stretch>
            <a:fillRect/>
          </a:stretch>
        </p:blipFill>
        <p:spPr bwMode="auto">
          <a:xfrm>
            <a:off x="571500" y="1498600"/>
            <a:ext cx="2143125" cy="1430338"/>
          </a:xfrm>
          <a:prstGeom prst="rect">
            <a:avLst/>
          </a:prstGeom>
          <a:noFill/>
          <a:ln w="9525">
            <a:noFill/>
            <a:miter lim="800000"/>
            <a:headEnd/>
            <a:tailEnd/>
          </a:ln>
        </p:spPr>
      </p:pic>
      <p:pic>
        <p:nvPicPr>
          <p:cNvPr id="12" name="Picture 95"/>
          <p:cNvPicPr>
            <a:picLocks noChangeAspect="1" noChangeArrowheads="1"/>
          </p:cNvPicPr>
          <p:nvPr userDrawn="1"/>
        </p:nvPicPr>
        <p:blipFill>
          <a:blip r:embed="rId5" cstate="print"/>
          <a:srcRect/>
          <a:stretch>
            <a:fillRect/>
          </a:stretch>
        </p:blipFill>
        <p:spPr bwMode="auto">
          <a:xfrm>
            <a:off x="538163" y="3071813"/>
            <a:ext cx="2176462" cy="1428750"/>
          </a:xfrm>
          <a:prstGeom prst="rect">
            <a:avLst/>
          </a:prstGeom>
          <a:noFill/>
          <a:ln w="9525">
            <a:noFill/>
            <a:miter lim="800000"/>
            <a:headEnd/>
            <a:tailEnd/>
          </a:ln>
        </p:spPr>
      </p:pic>
      <p:pic>
        <p:nvPicPr>
          <p:cNvPr id="13" name="Picture 2"/>
          <p:cNvPicPr>
            <a:picLocks noChangeAspect="1" noChangeArrowheads="1"/>
          </p:cNvPicPr>
          <p:nvPr userDrawn="1"/>
        </p:nvPicPr>
        <p:blipFill>
          <a:blip r:embed="rId6" cstate="print"/>
          <a:srcRect/>
          <a:stretch>
            <a:fillRect/>
          </a:stretch>
        </p:blipFill>
        <p:spPr bwMode="auto">
          <a:xfrm>
            <a:off x="571500" y="4643438"/>
            <a:ext cx="2160588" cy="1417637"/>
          </a:xfrm>
          <a:prstGeom prst="rect">
            <a:avLst/>
          </a:prstGeom>
          <a:noFill/>
          <a:ln w="9525">
            <a:noFill/>
            <a:miter lim="800000"/>
            <a:headEnd/>
            <a:tailEnd/>
          </a:ln>
        </p:spPr>
      </p:pic>
      <p:sp>
        <p:nvSpPr>
          <p:cNvPr id="14" name="Rectangle 60"/>
          <p:cNvSpPr>
            <a:spLocks noChangeArrowheads="1"/>
          </p:cNvSpPr>
          <p:nvPr userDrawn="1"/>
        </p:nvSpPr>
        <p:spPr bwMode="auto">
          <a:xfrm>
            <a:off x="457200" y="1196975"/>
            <a:ext cx="142875" cy="4968875"/>
          </a:xfrm>
          <a:prstGeom prst="rect">
            <a:avLst/>
          </a:prstGeom>
          <a:solidFill>
            <a:srgbClr val="FF9900"/>
          </a:solidFill>
          <a:ln w="9525">
            <a:noFill/>
            <a:miter lim="800000"/>
            <a:headEnd/>
            <a:tailEnd/>
          </a:ln>
          <a:effectLst/>
        </p:spPr>
        <p:txBody>
          <a:bodyPr wrap="none" anchor="ctr"/>
          <a:lstStyle/>
          <a:p>
            <a:pPr>
              <a:defRPr/>
            </a:pPr>
            <a:endParaRPr lang="it-CH">
              <a:latin typeface="Arial" charset="0"/>
            </a:endParaRPr>
          </a:p>
        </p:txBody>
      </p:sp>
      <p:sp>
        <p:nvSpPr>
          <p:cNvPr id="14339" name="Rectangle 3"/>
          <p:cNvSpPr>
            <a:spLocks noGrp="1" noChangeArrowheads="1"/>
          </p:cNvSpPr>
          <p:nvPr>
            <p:ph type="ctrTitle"/>
          </p:nvPr>
        </p:nvSpPr>
        <p:spPr>
          <a:xfrm>
            <a:off x="3132138" y="1341438"/>
            <a:ext cx="5543550" cy="935037"/>
          </a:xfrm>
        </p:spPr>
        <p:txBody>
          <a:bodyPr lIns="91440" tIns="45720" rIns="91440" bIns="45720" anchor="ctr"/>
          <a:lstStyle>
            <a:lvl1pPr>
              <a:defRPr sz="3200"/>
            </a:lvl1pPr>
          </a:lstStyle>
          <a:p>
            <a:r>
              <a:rPr lang="en-US"/>
              <a:t>Università della Svizzera italiana</a:t>
            </a:r>
          </a:p>
        </p:txBody>
      </p:sp>
      <p:sp>
        <p:nvSpPr>
          <p:cNvPr id="14340" name="Rectangle 4"/>
          <p:cNvSpPr>
            <a:spLocks noGrp="1" noChangeArrowheads="1"/>
          </p:cNvSpPr>
          <p:nvPr>
            <p:ph type="subTitle" idx="1"/>
          </p:nvPr>
        </p:nvSpPr>
        <p:spPr>
          <a:xfrm>
            <a:off x="3132138" y="2492375"/>
            <a:ext cx="5576887" cy="2881313"/>
          </a:xfrm>
        </p:spPr>
        <p:txBody>
          <a:bodyPr lIns="91440" tIns="45720" rIns="91440" bIns="45720"/>
          <a:lstStyle>
            <a:lvl1pPr marL="0" indent="0">
              <a:defRPr/>
            </a:lvl1pPr>
          </a:lstStyle>
          <a:p>
            <a:r>
              <a:rPr lang="en-US" dirty="0"/>
              <a:t>Fare </a:t>
            </a:r>
            <a:r>
              <a:rPr lang="en-US" dirty="0" err="1"/>
              <a:t>clic</a:t>
            </a:r>
            <a:r>
              <a:rPr lang="en-US" dirty="0"/>
              <a:t> per </a:t>
            </a:r>
            <a:r>
              <a:rPr lang="en-US" dirty="0" err="1"/>
              <a:t>modificare</a:t>
            </a:r>
            <a:r>
              <a:rPr lang="en-US" dirty="0"/>
              <a:t> lo stile del </a:t>
            </a:r>
            <a:r>
              <a:rPr lang="en-US" dirty="0" err="1"/>
              <a:t>sottotitolo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4" name="Footer Placeholder 3"/>
          <p:cNvSpPr>
            <a:spLocks noGrp="1"/>
          </p:cNvSpPr>
          <p:nvPr>
            <p:ph type="ftr" sz="quarter" idx="10"/>
          </p:nvPr>
        </p:nvSpPr>
        <p:spPr/>
        <p:txBody>
          <a:bodyPr/>
          <a:lstStyle>
            <a:lvl1pPr>
              <a:defRPr/>
            </a:lvl1pPr>
          </a:lstStyle>
          <a:p>
            <a:pPr>
              <a:defRPr/>
            </a:pPr>
            <a:r>
              <a:rPr lang="en-GB"/>
              <a:t>USI</a:t>
            </a:r>
          </a:p>
        </p:txBody>
      </p:sp>
      <p:sp>
        <p:nvSpPr>
          <p:cNvPr id="5" name="Slide Number Placeholder 4"/>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028E4639-83B6-49B3-8400-6189A42CED34}"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438275"/>
            <a:ext cx="1952625" cy="4648200"/>
          </a:xfrm>
        </p:spPr>
        <p:txBody>
          <a:bodyPr vert="eaVert"/>
          <a:lstStyle/>
          <a:p>
            <a:r>
              <a:rPr lang="en-US" smtClean="0"/>
              <a:t>Click to edit Master title style</a:t>
            </a:r>
            <a:endParaRPr lang="it-CH"/>
          </a:p>
        </p:txBody>
      </p:sp>
      <p:sp>
        <p:nvSpPr>
          <p:cNvPr id="3" name="Vertical Text Placeholder 2"/>
          <p:cNvSpPr>
            <a:spLocks noGrp="1"/>
          </p:cNvSpPr>
          <p:nvPr>
            <p:ph type="body" orient="vert" idx="1"/>
          </p:nvPr>
        </p:nvSpPr>
        <p:spPr>
          <a:xfrm>
            <a:off x="900113" y="1438275"/>
            <a:ext cx="5710237" cy="464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4" name="Footer Placeholder 3"/>
          <p:cNvSpPr>
            <a:spLocks noGrp="1"/>
          </p:cNvSpPr>
          <p:nvPr>
            <p:ph type="ftr" sz="quarter" idx="10"/>
          </p:nvPr>
        </p:nvSpPr>
        <p:spPr/>
        <p:txBody>
          <a:bodyPr/>
          <a:lstStyle>
            <a:lvl1pPr>
              <a:defRPr/>
            </a:lvl1pPr>
          </a:lstStyle>
          <a:p>
            <a:pPr>
              <a:defRPr/>
            </a:pPr>
            <a:r>
              <a:rPr lang="en-GB"/>
              <a:t>USI</a:t>
            </a:r>
          </a:p>
        </p:txBody>
      </p:sp>
      <p:sp>
        <p:nvSpPr>
          <p:cNvPr id="5" name="Slide Number Placeholder 4"/>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BEE4EF31-8818-4050-9E42-ED50B1ABB812}"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4" name="Rectangle 5"/>
          <p:cNvSpPr>
            <a:spLocks noGrp="1" noChangeArrowheads="1"/>
          </p:cNvSpPr>
          <p:nvPr>
            <p:ph type="ftr" sz="quarter" idx="10"/>
          </p:nvPr>
        </p:nvSpPr>
        <p:spPr>
          <a:ln/>
        </p:spPr>
        <p:txBody>
          <a:bodyPr/>
          <a:lstStyle>
            <a:lvl1pPr>
              <a:defRPr/>
            </a:lvl1pPr>
          </a:lstStyle>
          <a:p>
            <a:pPr>
              <a:defRPr/>
            </a:pPr>
            <a:r>
              <a:rPr lang="en-GB"/>
              <a:t>USI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it-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USI</a:t>
            </a:r>
          </a:p>
        </p:txBody>
      </p:sp>
      <p:sp>
        <p:nvSpPr>
          <p:cNvPr id="5" name="Slide Number Placeholder 4"/>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C97E46D7-CFA1-4DC3-854A-B353E90748E9}"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CH"/>
          </a:p>
        </p:txBody>
      </p:sp>
      <p:sp>
        <p:nvSpPr>
          <p:cNvPr id="3" name="Content Placeholder 2"/>
          <p:cNvSpPr>
            <a:spLocks noGrp="1"/>
          </p:cNvSpPr>
          <p:nvPr>
            <p:ph sz="half" idx="1"/>
          </p:nvPr>
        </p:nvSpPr>
        <p:spPr>
          <a:xfrm>
            <a:off x="971550" y="2276475"/>
            <a:ext cx="3792538"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4" name="Content Placeholder 3"/>
          <p:cNvSpPr>
            <a:spLocks noGrp="1"/>
          </p:cNvSpPr>
          <p:nvPr>
            <p:ph sz="half" idx="2"/>
          </p:nvPr>
        </p:nvSpPr>
        <p:spPr>
          <a:xfrm>
            <a:off x="4916488" y="2276475"/>
            <a:ext cx="3792537"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5" name="Footer Placeholder 4"/>
          <p:cNvSpPr>
            <a:spLocks noGrp="1"/>
          </p:cNvSpPr>
          <p:nvPr>
            <p:ph type="ftr" sz="quarter" idx="10"/>
          </p:nvPr>
        </p:nvSpPr>
        <p:spPr/>
        <p:txBody>
          <a:bodyPr/>
          <a:lstStyle>
            <a:lvl1pPr>
              <a:defRPr/>
            </a:lvl1pPr>
          </a:lstStyle>
          <a:p>
            <a:pPr>
              <a:defRPr/>
            </a:pPr>
            <a:r>
              <a:rPr lang="en-GB"/>
              <a:t>USI</a:t>
            </a:r>
          </a:p>
        </p:txBody>
      </p:sp>
      <p:sp>
        <p:nvSpPr>
          <p:cNvPr id="6" name="Slide Number Placeholder 5"/>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8E3E4E41-3A92-4E0C-8364-3A3EED62E82D}"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t-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7" name="Footer Placeholder 6"/>
          <p:cNvSpPr>
            <a:spLocks noGrp="1"/>
          </p:cNvSpPr>
          <p:nvPr>
            <p:ph type="ftr" sz="quarter" idx="10"/>
          </p:nvPr>
        </p:nvSpPr>
        <p:spPr/>
        <p:txBody>
          <a:bodyPr/>
          <a:lstStyle>
            <a:lvl1pPr>
              <a:defRPr/>
            </a:lvl1pPr>
          </a:lstStyle>
          <a:p>
            <a:pPr>
              <a:defRPr/>
            </a:pPr>
            <a:r>
              <a:rPr lang="en-GB"/>
              <a:t>USI</a:t>
            </a:r>
          </a:p>
        </p:txBody>
      </p:sp>
      <p:sp>
        <p:nvSpPr>
          <p:cNvPr id="8" name="Slide Number Placeholder 7"/>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F91A4A32-4D29-486A-BFAB-2C81483A966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CH"/>
          </a:p>
        </p:txBody>
      </p:sp>
      <p:sp>
        <p:nvSpPr>
          <p:cNvPr id="3" name="Footer Placeholder 2"/>
          <p:cNvSpPr>
            <a:spLocks noGrp="1"/>
          </p:cNvSpPr>
          <p:nvPr>
            <p:ph type="ftr" sz="quarter" idx="10"/>
          </p:nvPr>
        </p:nvSpPr>
        <p:spPr/>
        <p:txBody>
          <a:bodyPr/>
          <a:lstStyle>
            <a:lvl1pPr>
              <a:defRPr/>
            </a:lvl1pPr>
          </a:lstStyle>
          <a:p>
            <a:pPr>
              <a:defRPr/>
            </a:pPr>
            <a:r>
              <a:rPr lang="en-GB"/>
              <a:t>USI</a:t>
            </a:r>
          </a:p>
        </p:txBody>
      </p:sp>
      <p:sp>
        <p:nvSpPr>
          <p:cNvPr id="4" name="Slide Number Placeholder 3"/>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C20D4AE5-6AD0-4B4B-A882-7C1A72581C32}"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USI</a:t>
            </a:r>
          </a:p>
        </p:txBody>
      </p:sp>
      <p:sp>
        <p:nvSpPr>
          <p:cNvPr id="3" name="Slide Number Placeholder 2"/>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7AB8F426-C03D-42BD-9D33-1B48FC2745B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USI</a:t>
            </a:r>
          </a:p>
        </p:txBody>
      </p:sp>
      <p:sp>
        <p:nvSpPr>
          <p:cNvPr id="6" name="Slide Number Placeholder 5"/>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7F58ECB8-1993-4E2F-A668-C775428C0C7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USI</a:t>
            </a:r>
          </a:p>
        </p:txBody>
      </p:sp>
      <p:sp>
        <p:nvSpPr>
          <p:cNvPr id="6" name="Slide Number Placeholder 5"/>
          <p:cNvSpPr>
            <a:spLocks noGrp="1"/>
          </p:cNvSpPr>
          <p:nvPr>
            <p:ph type="sldNum" sz="quarter" idx="11"/>
          </p:nvPr>
        </p:nvSpPr>
        <p:spPr>
          <a:xfrm>
            <a:off x="7235825" y="6245225"/>
            <a:ext cx="1450975" cy="476250"/>
          </a:xfrm>
          <a:prstGeom prst="rect">
            <a:avLst/>
          </a:prstGeom>
        </p:spPr>
        <p:txBody>
          <a:bodyPr/>
          <a:lstStyle>
            <a:lvl1pPr>
              <a:defRPr>
                <a:latin typeface="Arial" charset="0"/>
              </a:defRPr>
            </a:lvl1pPr>
          </a:lstStyle>
          <a:p>
            <a:pPr>
              <a:defRPr/>
            </a:pPr>
            <a:r>
              <a:rPr lang="en-GB"/>
              <a:t>Slide:</a:t>
            </a:r>
            <a:fld id="{07646CF9-054D-4394-8E1A-6A36BC539EA9}"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34" name="Rectangle 62"/>
          <p:cNvSpPr>
            <a:spLocks noChangeArrowheads="1"/>
          </p:cNvSpPr>
          <p:nvPr userDrawn="1"/>
        </p:nvSpPr>
        <p:spPr bwMode="auto">
          <a:xfrm>
            <a:off x="468313" y="6237288"/>
            <a:ext cx="8280400" cy="360362"/>
          </a:xfrm>
          <a:prstGeom prst="rect">
            <a:avLst/>
          </a:prstGeom>
          <a:solidFill>
            <a:srgbClr val="FF9900"/>
          </a:solidFill>
          <a:ln w="9525">
            <a:noFill/>
            <a:miter lim="800000"/>
            <a:headEnd/>
            <a:tailEnd/>
          </a:ln>
          <a:effectLst/>
        </p:spPr>
        <p:txBody>
          <a:bodyPr wrap="none" anchor="ctr"/>
          <a:lstStyle/>
          <a:p>
            <a:pPr>
              <a:defRPr/>
            </a:pPr>
            <a:endParaRPr lang="it-CH">
              <a:latin typeface="Arial" charset="0"/>
            </a:endParaRPr>
          </a:p>
        </p:txBody>
      </p:sp>
      <p:sp>
        <p:nvSpPr>
          <p:cNvPr id="3077" name="Rectangle 5"/>
          <p:cNvSpPr>
            <a:spLocks noGrp="1" noChangeArrowheads="1"/>
          </p:cNvSpPr>
          <p:nvPr>
            <p:ph type="ftr" sz="quarter" idx="3"/>
          </p:nvPr>
        </p:nvSpPr>
        <p:spPr bwMode="auto">
          <a:xfrm>
            <a:off x="250825" y="6192838"/>
            <a:ext cx="12239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b="1">
                <a:solidFill>
                  <a:schemeClr val="bg1"/>
                </a:solidFill>
                <a:latin typeface="Frutiger Linotype" pitchFamily="34" charset="0"/>
              </a:defRPr>
            </a:lvl1pPr>
          </a:lstStyle>
          <a:p>
            <a:pPr>
              <a:defRPr/>
            </a:pPr>
            <a:r>
              <a:rPr lang="en-GB"/>
              <a:t>USI</a:t>
            </a:r>
          </a:p>
        </p:txBody>
      </p:sp>
      <p:sp>
        <p:nvSpPr>
          <p:cNvPr id="2052" name="Rectangle 55"/>
          <p:cNvSpPr>
            <a:spLocks noGrp="1" noChangeArrowheads="1"/>
          </p:cNvSpPr>
          <p:nvPr>
            <p:ph type="title"/>
          </p:nvPr>
        </p:nvSpPr>
        <p:spPr bwMode="auto">
          <a:xfrm>
            <a:off x="900113" y="1438275"/>
            <a:ext cx="7815262" cy="692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br>
              <a:rPr lang="en-US" smtClean="0"/>
            </a:br>
            <a:endParaRPr lang="en-US" smtClean="0"/>
          </a:p>
        </p:txBody>
      </p:sp>
      <p:sp>
        <p:nvSpPr>
          <p:cNvPr id="2053" name="Rectangle 56"/>
          <p:cNvSpPr>
            <a:spLocks noGrp="1" noChangeArrowheads="1"/>
          </p:cNvSpPr>
          <p:nvPr>
            <p:ph type="body" idx="1"/>
          </p:nvPr>
        </p:nvSpPr>
        <p:spPr bwMode="auto">
          <a:xfrm>
            <a:off x="971550" y="2276475"/>
            <a:ext cx="7737475"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 Second level</a:t>
            </a:r>
          </a:p>
          <a:p>
            <a:pPr lvl="2"/>
            <a:r>
              <a:rPr lang="en-US" smtClean="0"/>
              <a:t> Third level</a:t>
            </a:r>
          </a:p>
          <a:p>
            <a:pPr lvl="3"/>
            <a:r>
              <a:rPr lang="en-US" smtClean="0"/>
              <a:t> Fourth level</a:t>
            </a:r>
          </a:p>
          <a:p>
            <a:pPr lvl="4"/>
            <a:r>
              <a:rPr lang="en-US" smtClean="0"/>
              <a:t> Fifth level  </a:t>
            </a:r>
          </a:p>
        </p:txBody>
      </p:sp>
      <p:sp>
        <p:nvSpPr>
          <p:cNvPr id="3147" name="Rectangle 75"/>
          <p:cNvSpPr>
            <a:spLocks noChangeArrowheads="1"/>
          </p:cNvSpPr>
          <p:nvPr userDrawn="1"/>
        </p:nvSpPr>
        <p:spPr bwMode="auto">
          <a:xfrm>
            <a:off x="468313" y="404813"/>
            <a:ext cx="4465637" cy="819150"/>
          </a:xfrm>
          <a:prstGeom prst="rect">
            <a:avLst/>
          </a:prstGeom>
          <a:noFill/>
          <a:ln w="0">
            <a:noFill/>
            <a:miter lim="800000"/>
            <a:headEnd/>
            <a:tailEnd/>
          </a:ln>
        </p:spPr>
        <p:txBody>
          <a:bodyPr/>
          <a:lstStyle/>
          <a:p>
            <a:pPr>
              <a:defRPr/>
            </a:pPr>
            <a:endParaRPr lang="it-CH">
              <a:latin typeface="Arial" charset="0"/>
            </a:endParaRPr>
          </a:p>
        </p:txBody>
      </p:sp>
      <p:sp>
        <p:nvSpPr>
          <p:cNvPr id="3203" name="Rectangle 131"/>
          <p:cNvSpPr>
            <a:spLocks noChangeArrowheads="1"/>
          </p:cNvSpPr>
          <p:nvPr userDrawn="1"/>
        </p:nvSpPr>
        <p:spPr bwMode="auto">
          <a:xfrm>
            <a:off x="457200" y="1196975"/>
            <a:ext cx="142875" cy="4968875"/>
          </a:xfrm>
          <a:prstGeom prst="rect">
            <a:avLst/>
          </a:prstGeom>
          <a:solidFill>
            <a:srgbClr val="FF9900"/>
          </a:solidFill>
          <a:ln w="9525">
            <a:noFill/>
            <a:miter lim="800000"/>
            <a:headEnd/>
            <a:tailEnd/>
          </a:ln>
          <a:effectLst/>
        </p:spPr>
        <p:txBody>
          <a:bodyPr wrap="none" anchor="ctr"/>
          <a:lstStyle/>
          <a:p>
            <a:pPr>
              <a:defRPr/>
            </a:pPr>
            <a:endParaRPr lang="it-CH">
              <a:latin typeface="Arial" charset="0"/>
            </a:endParaRPr>
          </a:p>
        </p:txBody>
      </p:sp>
      <p:sp>
        <p:nvSpPr>
          <p:cNvPr id="17" name="Rectangle 84"/>
          <p:cNvSpPr>
            <a:spLocks noChangeArrowheads="1"/>
          </p:cNvSpPr>
          <p:nvPr userDrawn="1"/>
        </p:nvSpPr>
        <p:spPr bwMode="auto">
          <a:xfrm>
            <a:off x="8567738" y="333375"/>
            <a:ext cx="107950" cy="647700"/>
          </a:xfrm>
          <a:prstGeom prst="rect">
            <a:avLst/>
          </a:prstGeom>
          <a:solidFill>
            <a:srgbClr val="FF9900"/>
          </a:solidFill>
          <a:ln w="9525">
            <a:noFill/>
            <a:miter lim="800000"/>
            <a:headEnd/>
            <a:tailEnd/>
          </a:ln>
          <a:effectLst/>
        </p:spPr>
        <p:txBody>
          <a:bodyPr wrap="none" anchor="ctr"/>
          <a:lstStyle/>
          <a:p>
            <a:pPr>
              <a:defRPr/>
            </a:pPr>
            <a:endParaRPr lang="it-CH">
              <a:latin typeface="Arial" charset="0"/>
            </a:endParaRPr>
          </a:p>
        </p:txBody>
      </p:sp>
      <p:pic>
        <p:nvPicPr>
          <p:cNvPr id="2057" name="Picture 12" descr="Logo_USI_generale2.png"/>
          <p:cNvPicPr>
            <a:picLocks noChangeAspect="1"/>
          </p:cNvPicPr>
          <p:nvPr userDrawn="1"/>
        </p:nvPicPr>
        <p:blipFill>
          <a:blip r:embed="rId13" cstate="print"/>
          <a:srcRect/>
          <a:stretch>
            <a:fillRect/>
          </a:stretch>
        </p:blipFill>
        <p:spPr bwMode="auto">
          <a:xfrm>
            <a:off x="457200" y="333375"/>
            <a:ext cx="8232775" cy="809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6" r:id="rId1"/>
    <p:sldLayoutId id="2147484365"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Lst>
  <p:hf sldNum="0" hdr="0" dt="0"/>
  <p:txStyles>
    <p:titleStyle>
      <a:lvl1pPr algn="l" rtl="0" eaLnBrk="0" fontAlgn="base" hangingPunct="0">
        <a:spcBef>
          <a:spcPct val="0"/>
        </a:spcBef>
        <a:spcAft>
          <a:spcPct val="0"/>
        </a:spcAft>
        <a:defRPr sz="2800">
          <a:solidFill>
            <a:srgbClr val="FF9900"/>
          </a:solidFill>
          <a:latin typeface="+mj-lt"/>
          <a:ea typeface="+mj-ea"/>
          <a:cs typeface="+mj-cs"/>
        </a:defRPr>
      </a:lvl1pPr>
      <a:lvl2pPr algn="l" rtl="0" eaLnBrk="0" fontAlgn="base" hangingPunct="0">
        <a:spcBef>
          <a:spcPct val="0"/>
        </a:spcBef>
        <a:spcAft>
          <a:spcPct val="0"/>
        </a:spcAft>
        <a:defRPr sz="2800">
          <a:solidFill>
            <a:srgbClr val="FF9900"/>
          </a:solidFill>
          <a:latin typeface="Arial" charset="0"/>
        </a:defRPr>
      </a:lvl2pPr>
      <a:lvl3pPr algn="l" rtl="0" eaLnBrk="0" fontAlgn="base" hangingPunct="0">
        <a:spcBef>
          <a:spcPct val="0"/>
        </a:spcBef>
        <a:spcAft>
          <a:spcPct val="0"/>
        </a:spcAft>
        <a:defRPr sz="2800">
          <a:solidFill>
            <a:srgbClr val="FF9900"/>
          </a:solidFill>
          <a:latin typeface="Arial" charset="0"/>
        </a:defRPr>
      </a:lvl3pPr>
      <a:lvl4pPr algn="l" rtl="0" eaLnBrk="0" fontAlgn="base" hangingPunct="0">
        <a:spcBef>
          <a:spcPct val="0"/>
        </a:spcBef>
        <a:spcAft>
          <a:spcPct val="0"/>
        </a:spcAft>
        <a:defRPr sz="2800">
          <a:solidFill>
            <a:srgbClr val="FF9900"/>
          </a:solidFill>
          <a:latin typeface="Arial" charset="0"/>
        </a:defRPr>
      </a:lvl4pPr>
      <a:lvl5pPr algn="l" rtl="0" eaLnBrk="0" fontAlgn="base" hangingPunct="0">
        <a:spcBef>
          <a:spcPct val="0"/>
        </a:spcBef>
        <a:spcAft>
          <a:spcPct val="0"/>
        </a:spcAft>
        <a:defRPr sz="2800">
          <a:solidFill>
            <a:srgbClr val="FF9900"/>
          </a:solidFill>
          <a:latin typeface="Arial" charset="0"/>
        </a:defRPr>
      </a:lvl5pPr>
      <a:lvl6pPr marL="457200" algn="l" rtl="0" fontAlgn="base">
        <a:spcBef>
          <a:spcPct val="0"/>
        </a:spcBef>
        <a:spcAft>
          <a:spcPct val="0"/>
        </a:spcAft>
        <a:defRPr sz="2800">
          <a:solidFill>
            <a:srgbClr val="FF9900"/>
          </a:solidFill>
          <a:latin typeface="Arial" charset="0"/>
        </a:defRPr>
      </a:lvl6pPr>
      <a:lvl7pPr marL="914400" algn="l" rtl="0" fontAlgn="base">
        <a:spcBef>
          <a:spcPct val="0"/>
        </a:spcBef>
        <a:spcAft>
          <a:spcPct val="0"/>
        </a:spcAft>
        <a:defRPr sz="2800">
          <a:solidFill>
            <a:srgbClr val="FF9900"/>
          </a:solidFill>
          <a:latin typeface="Arial" charset="0"/>
        </a:defRPr>
      </a:lvl7pPr>
      <a:lvl8pPr marL="1371600" algn="l" rtl="0" fontAlgn="base">
        <a:spcBef>
          <a:spcPct val="0"/>
        </a:spcBef>
        <a:spcAft>
          <a:spcPct val="0"/>
        </a:spcAft>
        <a:defRPr sz="2800">
          <a:solidFill>
            <a:srgbClr val="FF9900"/>
          </a:solidFill>
          <a:latin typeface="Arial" charset="0"/>
        </a:defRPr>
      </a:lvl8pPr>
      <a:lvl9pPr marL="1828800" algn="l" rtl="0" fontAlgn="base">
        <a:spcBef>
          <a:spcPct val="0"/>
        </a:spcBef>
        <a:spcAft>
          <a:spcPct val="0"/>
        </a:spcAft>
        <a:defRPr sz="2800">
          <a:solidFill>
            <a:srgbClr val="FF9900"/>
          </a:solidFill>
          <a:latin typeface="Arial" charset="0"/>
        </a:defRPr>
      </a:lvl9pPr>
    </p:titleStyle>
    <p:bodyStyle>
      <a:lvl1pPr marL="342900" indent="-342900" algn="l" rtl="0" eaLnBrk="0" fontAlgn="base" hangingPunct="0">
        <a:spcBef>
          <a:spcPct val="20000"/>
        </a:spcBef>
        <a:spcAft>
          <a:spcPct val="0"/>
        </a:spcAft>
        <a:buChar char="•"/>
        <a:defRPr sz="28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14"/>
        </a:buBlip>
        <a:defRPr sz="2800">
          <a:solidFill>
            <a:srgbClr val="808080"/>
          </a:solidFill>
          <a:latin typeface="+mn-lt"/>
        </a:defRPr>
      </a:lvl2pPr>
      <a:lvl3pPr marL="1143000" indent="-228600" algn="l" rtl="0" eaLnBrk="0" fontAlgn="base" hangingPunct="0">
        <a:spcBef>
          <a:spcPct val="20000"/>
        </a:spcBef>
        <a:spcAft>
          <a:spcPct val="0"/>
        </a:spcAft>
        <a:buBlip>
          <a:blip r:embed="rId14"/>
        </a:buBlip>
        <a:defRPr sz="2400">
          <a:solidFill>
            <a:srgbClr val="808080"/>
          </a:solidFill>
          <a:latin typeface="+mn-lt"/>
        </a:defRPr>
      </a:lvl3pPr>
      <a:lvl4pPr marL="1600200" indent="-228600" algn="l" rtl="0" eaLnBrk="0" fontAlgn="base" hangingPunct="0">
        <a:spcBef>
          <a:spcPct val="20000"/>
        </a:spcBef>
        <a:spcAft>
          <a:spcPct val="0"/>
        </a:spcAft>
        <a:buBlip>
          <a:blip r:embed="rId14"/>
        </a:buBlip>
        <a:defRPr sz="2000">
          <a:solidFill>
            <a:srgbClr val="808080"/>
          </a:solidFill>
          <a:latin typeface="+mn-lt"/>
        </a:defRPr>
      </a:lvl4pPr>
      <a:lvl5pPr marL="2057400" indent="-228600" algn="l" rtl="0" eaLnBrk="0" fontAlgn="base" hangingPunct="0">
        <a:spcBef>
          <a:spcPct val="20000"/>
        </a:spcBef>
        <a:spcAft>
          <a:spcPct val="0"/>
        </a:spcAft>
        <a:buBlip>
          <a:blip r:embed="rId14"/>
        </a:buBlip>
        <a:defRPr sz="2000">
          <a:solidFill>
            <a:srgbClr val="808080"/>
          </a:solidFill>
          <a:latin typeface="+mn-lt"/>
        </a:defRPr>
      </a:lvl5pPr>
      <a:lvl6pPr marL="2514600" indent="-228600" algn="l" rtl="0" fontAlgn="base">
        <a:spcBef>
          <a:spcPct val="20000"/>
        </a:spcBef>
        <a:spcAft>
          <a:spcPct val="0"/>
        </a:spcAft>
        <a:buBlip>
          <a:blip r:embed="rId14"/>
        </a:buBlip>
        <a:defRPr>
          <a:solidFill>
            <a:srgbClr val="808080"/>
          </a:solidFill>
          <a:latin typeface="+mn-lt"/>
        </a:defRPr>
      </a:lvl6pPr>
      <a:lvl7pPr marL="2971800" indent="-228600" algn="l" rtl="0" fontAlgn="base">
        <a:spcBef>
          <a:spcPct val="20000"/>
        </a:spcBef>
        <a:spcAft>
          <a:spcPct val="0"/>
        </a:spcAft>
        <a:buBlip>
          <a:blip r:embed="rId14"/>
        </a:buBlip>
        <a:defRPr>
          <a:solidFill>
            <a:srgbClr val="808080"/>
          </a:solidFill>
          <a:latin typeface="+mn-lt"/>
        </a:defRPr>
      </a:lvl7pPr>
      <a:lvl8pPr marL="3429000" indent="-228600" algn="l" rtl="0" fontAlgn="base">
        <a:spcBef>
          <a:spcPct val="20000"/>
        </a:spcBef>
        <a:spcAft>
          <a:spcPct val="0"/>
        </a:spcAft>
        <a:buBlip>
          <a:blip r:embed="rId14"/>
        </a:buBlip>
        <a:defRPr>
          <a:solidFill>
            <a:srgbClr val="808080"/>
          </a:solidFill>
          <a:latin typeface="+mn-lt"/>
        </a:defRPr>
      </a:lvl8pPr>
      <a:lvl9pPr marL="3886200" indent="-228600" algn="l" rtl="0" fontAlgn="base">
        <a:spcBef>
          <a:spcPct val="20000"/>
        </a:spcBef>
        <a:spcAft>
          <a:spcPct val="0"/>
        </a:spcAft>
        <a:buBlip>
          <a:blip r:embed="rId14"/>
        </a:buBlip>
        <a:defRPr>
          <a:solidFill>
            <a:srgbClr val="808080"/>
          </a:solidFill>
          <a:latin typeface="+mn-lt"/>
        </a:defRPr>
      </a:lvl9pPr>
    </p:bodyStyle>
    <p:other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3131840" y="2132856"/>
            <a:ext cx="5543550" cy="3096344"/>
          </a:xfrm>
        </p:spPr>
        <p:txBody>
          <a:bodyPr/>
          <a:lstStyle/>
          <a:p>
            <a:pPr algn="ctr" eaLnBrk="1" hangingPunct="1"/>
            <a:r>
              <a:rPr lang="en-US" sz="4000" dirty="0" err="1" smtClean="0">
                <a:latin typeface="+mn-lt"/>
              </a:rPr>
              <a:t>Piattaforme</a:t>
            </a:r>
            <a:r>
              <a:rPr lang="en-US" sz="4000" dirty="0" smtClean="0">
                <a:latin typeface="+mn-lt"/>
              </a:rPr>
              <a:t> </a:t>
            </a:r>
            <a:r>
              <a:rPr lang="en-US" sz="4000" dirty="0" err="1" smtClean="0">
                <a:latin typeface="+mn-lt"/>
              </a:rPr>
              <a:t>virtuali</a:t>
            </a:r>
            <a:r>
              <a:rPr lang="en-US" sz="4000" dirty="0" smtClean="0">
                <a:latin typeface="+mn-lt"/>
              </a:rPr>
              <a:t> e </a:t>
            </a:r>
            <a:r>
              <a:rPr lang="en-US" sz="4000" dirty="0" err="1" smtClean="0">
                <a:latin typeface="+mn-lt"/>
              </a:rPr>
              <a:t>visualizzazioni</a:t>
            </a:r>
            <a:r>
              <a:rPr lang="en-US" sz="4000" dirty="0" smtClean="0">
                <a:latin typeface="+mn-lt"/>
              </a:rPr>
              <a:t> 3D </a:t>
            </a:r>
            <a:br>
              <a:rPr lang="en-US" sz="4000" dirty="0" smtClean="0">
                <a:latin typeface="+mn-lt"/>
              </a:rPr>
            </a:br>
            <a:r>
              <a:rPr lang="en-US" sz="2800" dirty="0" smtClean="0">
                <a:latin typeface="+mn-lt"/>
              </a:rPr>
              <a:t/>
            </a:r>
            <a:br>
              <a:rPr lang="en-US" sz="2800" dirty="0" smtClean="0">
                <a:latin typeface="+mn-lt"/>
              </a:rPr>
            </a:br>
            <a:r>
              <a:rPr lang="en-US" sz="2800" dirty="0" smtClean="0">
                <a:latin typeface="+mn-lt"/>
              </a:rPr>
              <a:t/>
            </a:r>
            <a:br>
              <a:rPr lang="en-US" sz="2800" dirty="0" smtClean="0">
                <a:latin typeface="+mn-lt"/>
              </a:rPr>
            </a:br>
            <a:r>
              <a:rPr lang="en-US" sz="2500" dirty="0">
                <a:solidFill>
                  <a:srgbClr val="808080"/>
                </a:solidFill>
                <a:latin typeface="+mn-lt"/>
              </a:rPr>
              <a:t>USI </a:t>
            </a:r>
            <a:r>
              <a:rPr lang="it-IT" sz="2500" dirty="0">
                <a:solidFill>
                  <a:srgbClr val="808080"/>
                </a:solidFill>
                <a:latin typeface="+mn-lt"/>
              </a:rPr>
              <a:t>Università </a:t>
            </a:r>
            <a:r>
              <a:rPr lang="it-IT" sz="2500" dirty="0" smtClean="0">
                <a:solidFill>
                  <a:srgbClr val="808080"/>
                </a:solidFill>
                <a:latin typeface="+mn-lt"/>
              </a:rPr>
              <a:t>della Svizzera italiana</a:t>
            </a:r>
            <a:endParaRPr lang="en-US" sz="2500" dirty="0" smtClean="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96752"/>
            <a:ext cx="7815262" cy="692150"/>
          </a:xfrm>
        </p:spPr>
        <p:txBody>
          <a:bodyPr/>
          <a:lstStyle/>
          <a:p>
            <a:r>
              <a:rPr lang="it-IT" dirty="0"/>
              <a:t>Leggi del moto di Newton</a:t>
            </a:r>
            <a:r>
              <a:rPr lang="it-IT" b="1" i="1" dirty="0"/>
              <a:t/>
            </a:r>
            <a:br>
              <a:rPr lang="it-IT" b="1" i="1" dirty="0"/>
            </a:br>
            <a:endParaRPr lang="it-IT" kern="1200" dirty="0">
              <a:solidFill>
                <a:srgbClr val="808080"/>
              </a:solidFill>
              <a:latin typeface="+mn-lt"/>
              <a:ea typeface="+mn-ea"/>
              <a:cs typeface="+mn-cs"/>
            </a:endParaRPr>
          </a:p>
        </p:txBody>
      </p:sp>
      <p:sp>
        <p:nvSpPr>
          <p:cNvPr id="3" name="Content Placeholder 2"/>
          <p:cNvSpPr>
            <a:spLocks noGrp="1"/>
          </p:cNvSpPr>
          <p:nvPr>
            <p:ph idx="1"/>
          </p:nvPr>
        </p:nvSpPr>
        <p:spPr>
          <a:xfrm>
            <a:off x="755576" y="1844824"/>
            <a:ext cx="7992888" cy="4032448"/>
          </a:xfrm>
        </p:spPr>
        <p:txBody>
          <a:bodyPr/>
          <a:lstStyle/>
          <a:p>
            <a:pPr marL="0" indent="0">
              <a:buNone/>
            </a:pPr>
            <a:r>
              <a:rPr lang="it-IT" sz="1400" b="1" i="1" dirty="0" smtClean="0"/>
              <a:t>Prima </a:t>
            </a:r>
            <a:r>
              <a:rPr lang="it-IT" sz="1400" b="1" i="1" dirty="0"/>
              <a:t>legge del </a:t>
            </a:r>
            <a:r>
              <a:rPr lang="it-IT" sz="1400" b="1" i="1" dirty="0" smtClean="0"/>
              <a:t>moto:</a:t>
            </a:r>
            <a:r>
              <a:rPr lang="it-IT" sz="1000" b="1" dirty="0"/>
              <a:t> </a:t>
            </a:r>
            <a:r>
              <a:rPr lang="it-IT" sz="1000" b="1" dirty="0" smtClean="0"/>
              <a:t> </a:t>
            </a:r>
            <a:r>
              <a:rPr lang="it-IT" sz="1400" dirty="0" smtClean="0"/>
              <a:t>Un </a:t>
            </a:r>
            <a:r>
              <a:rPr lang="it-IT" sz="1400" dirty="0"/>
              <a:t>corpo permane nel suo stato di moto o di quiete finché su di esso non interviene una forza esterna.</a:t>
            </a:r>
            <a:r>
              <a:rPr lang="it-IT" sz="1200" dirty="0"/>
              <a:t/>
            </a:r>
            <a:br>
              <a:rPr lang="it-IT" sz="1200" dirty="0"/>
            </a:br>
            <a:r>
              <a:rPr lang="it-IT" sz="1000" dirty="0"/>
              <a:t/>
            </a:r>
            <a:br>
              <a:rPr lang="it-IT" sz="1000" dirty="0"/>
            </a:br>
            <a:r>
              <a:rPr lang="it-IT" sz="1200" dirty="0"/>
              <a:t>Questo vuol dire che se una forza dà inizio al movimento di un corpo, allora esso continuerà a muoversi alla stessa velocità, posto che la forza non agisca più su di esso. Così il vero effetto di una forza è quello di cambiare la velocità di un corpo. E se su questo non agisce una forza, allora continuerà a muoversi in linea retta alla stessa velocità.</a:t>
            </a:r>
            <a:br>
              <a:rPr lang="it-IT" sz="1200" dirty="0"/>
            </a:br>
            <a:endParaRPr lang="it-IT" sz="1200" dirty="0" smtClean="0"/>
          </a:p>
          <a:p>
            <a:pPr marL="0" indent="0">
              <a:buNone/>
            </a:pPr>
            <a:r>
              <a:rPr lang="it-IT" sz="1000" dirty="0"/>
              <a:t/>
            </a:r>
            <a:br>
              <a:rPr lang="it-IT" sz="1000" dirty="0"/>
            </a:br>
            <a:r>
              <a:rPr lang="it-IT" sz="1400" b="1" i="1" dirty="0"/>
              <a:t>Seconda legge del </a:t>
            </a:r>
            <a:r>
              <a:rPr lang="it-IT" sz="1400" b="1" i="1" dirty="0" smtClean="0"/>
              <a:t>moto:</a:t>
            </a:r>
            <a:r>
              <a:rPr lang="it-IT" sz="1000" b="1" dirty="0"/>
              <a:t> </a:t>
            </a:r>
            <a:r>
              <a:rPr lang="it-IT" sz="1400" dirty="0" smtClean="0"/>
              <a:t>Un </a:t>
            </a:r>
            <a:r>
              <a:rPr lang="it-IT" sz="1400" dirty="0"/>
              <a:t>corpo su cui agisca una forza esterna cambierà il suo momento nella direzione della forza, in modo proporzionale all'intensità della forza agente.</a:t>
            </a:r>
            <a:br>
              <a:rPr lang="it-IT" sz="1400" dirty="0"/>
            </a:br>
            <a:r>
              <a:rPr lang="it-IT" sz="1200" dirty="0"/>
              <a:t/>
            </a:r>
            <a:br>
              <a:rPr lang="it-IT" sz="1200" dirty="0"/>
            </a:br>
            <a:r>
              <a:rPr lang="it-IT" sz="1200" dirty="0"/>
              <a:t>Forza = massa moltiplicato accelerazione: F = </a:t>
            </a:r>
            <a:r>
              <a:rPr lang="it-IT" sz="1200" dirty="0" smtClean="0"/>
              <a:t>m*a oppure </a:t>
            </a:r>
            <a:r>
              <a:rPr lang="it-IT" sz="1200" dirty="0"/>
              <a:t>a = F/m</a:t>
            </a:r>
            <a:r>
              <a:rPr lang="it-IT" sz="1200" dirty="0" smtClean="0"/>
              <a:t/>
            </a:r>
            <a:br>
              <a:rPr lang="it-IT" sz="1200" dirty="0" smtClean="0"/>
            </a:br>
            <a:r>
              <a:rPr lang="it-IT" sz="1200" dirty="0" smtClean="0"/>
              <a:t>In </a:t>
            </a:r>
            <a:r>
              <a:rPr lang="it-IT" sz="1200" dirty="0"/>
              <a:t>altre parole, un corpo su cui agisca una forza accelererà, o cambierà la sua velocità, a un ritmo proporzionale alla forza stessa. Da questa legge si può anche dedurre che maggiore è la massa del corpo minore sarà l'accelerazione; massa e accelerazione sono quindi inversamente proporzionali</a:t>
            </a:r>
            <a:r>
              <a:rPr lang="it-IT" sz="1200" dirty="0" smtClean="0"/>
              <a:t>.</a:t>
            </a:r>
            <a:r>
              <a:rPr lang="it-IT" sz="1200" dirty="0"/>
              <a:t/>
            </a:r>
            <a:br>
              <a:rPr lang="it-IT" sz="1200" dirty="0"/>
            </a:br>
            <a:endParaRPr lang="it-IT" sz="1200" dirty="0" smtClean="0"/>
          </a:p>
          <a:p>
            <a:pPr marL="0" indent="0">
              <a:buNone/>
            </a:pPr>
            <a:r>
              <a:rPr lang="it-IT" sz="1000" dirty="0"/>
              <a:t/>
            </a:r>
            <a:br>
              <a:rPr lang="it-IT" sz="1000" dirty="0"/>
            </a:br>
            <a:r>
              <a:rPr lang="it-IT" sz="1400" b="1" i="1" dirty="0"/>
              <a:t>Terza legge del </a:t>
            </a:r>
            <a:r>
              <a:rPr lang="it-IT" sz="1400" b="1" i="1" dirty="0" smtClean="0"/>
              <a:t>moto</a:t>
            </a:r>
            <a:r>
              <a:rPr lang="it-IT" sz="1000" b="1" dirty="0" smtClean="0"/>
              <a:t>: </a:t>
            </a:r>
            <a:r>
              <a:rPr lang="it-IT" sz="1400" dirty="0" smtClean="0"/>
              <a:t>Ad </a:t>
            </a:r>
            <a:r>
              <a:rPr lang="it-IT" sz="1400" dirty="0"/>
              <a:t>ogni azione corrisponde una reazione uguale e contraria.</a:t>
            </a:r>
            <a:r>
              <a:rPr lang="it-IT" sz="1200" dirty="0"/>
              <a:t/>
            </a:r>
            <a:br>
              <a:rPr lang="it-IT" sz="1200" dirty="0"/>
            </a:br>
            <a:r>
              <a:rPr lang="it-IT" sz="1200" dirty="0"/>
              <a:t/>
            </a:r>
            <a:br>
              <a:rPr lang="it-IT" sz="1200" dirty="0"/>
            </a:br>
            <a:r>
              <a:rPr lang="it-IT" sz="1200" dirty="0"/>
              <a:t>Così se spingete una macchina, esercitando una forza sulla macchina per tentare di muoverla, la macchina "spingerà all'indietro" contro di voi con la stessa forza che avete applicato su di lei.</a:t>
            </a:r>
          </a:p>
          <a:p>
            <a:endParaRPr lang="it-IT" dirty="0"/>
          </a:p>
        </p:txBody>
      </p:sp>
      <p:sp>
        <p:nvSpPr>
          <p:cNvPr id="4" name="Footer Placeholder 3"/>
          <p:cNvSpPr>
            <a:spLocks noGrp="1"/>
          </p:cNvSpPr>
          <p:nvPr>
            <p:ph type="ftr" sz="quarter" idx="10"/>
          </p:nvPr>
        </p:nvSpPr>
        <p:spPr/>
        <p:txBody>
          <a:bodyPr/>
          <a:lstStyle/>
          <a:p>
            <a:pPr>
              <a:defRPr/>
            </a:pPr>
            <a:r>
              <a:rPr lang="en-GB" smtClean="0"/>
              <a:t>USI</a:t>
            </a:r>
            <a:endParaRPr lang="en-GB"/>
          </a:p>
        </p:txBody>
      </p:sp>
    </p:spTree>
    <p:extLst>
      <p:ext uri="{BB962C8B-B14F-4D97-AF65-F5344CB8AC3E}">
        <p14:creationId xmlns:p14="http://schemas.microsoft.com/office/powerpoint/2010/main" val="2540313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GB" smtClean="0">
                <a:latin typeface="Frutiger Linotype"/>
              </a:rPr>
              <a:t>USI</a:t>
            </a:r>
          </a:p>
        </p:txBody>
      </p:sp>
      <p:sp>
        <p:nvSpPr>
          <p:cNvPr id="21507" name="Rectangle 2"/>
          <p:cNvSpPr>
            <a:spLocks noGrp="1" noChangeArrowheads="1"/>
          </p:cNvSpPr>
          <p:nvPr>
            <p:ph type="title"/>
          </p:nvPr>
        </p:nvSpPr>
        <p:spPr>
          <a:xfrm>
            <a:off x="900113" y="1214438"/>
            <a:ext cx="7815262" cy="692150"/>
          </a:xfrm>
        </p:spPr>
        <p:txBody>
          <a:bodyPr/>
          <a:lstStyle/>
          <a:p>
            <a:pPr eaLnBrk="1" hangingPunct="1"/>
            <a:r>
              <a:rPr lang="it-CH" dirty="0" smtClean="0"/>
              <a:t>Dalla Fisica alla Grafica</a:t>
            </a:r>
          </a:p>
        </p:txBody>
      </p:sp>
      <p:sp>
        <p:nvSpPr>
          <p:cNvPr id="7" name="Rectangle 3"/>
          <p:cNvSpPr txBox="1">
            <a:spLocks noChangeArrowheads="1"/>
          </p:cNvSpPr>
          <p:nvPr/>
        </p:nvSpPr>
        <p:spPr bwMode="auto">
          <a:xfrm>
            <a:off x="3131840" y="2348880"/>
            <a:ext cx="3427288" cy="5040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2"/>
              </a:buBlip>
              <a:defRPr sz="2800">
                <a:solidFill>
                  <a:srgbClr val="808080"/>
                </a:solidFill>
                <a:latin typeface="+mn-lt"/>
              </a:defRPr>
            </a:lvl2pPr>
            <a:lvl3pPr marL="1143000" indent="-228600" algn="l" rtl="0" eaLnBrk="0" fontAlgn="base" hangingPunct="0">
              <a:spcBef>
                <a:spcPct val="20000"/>
              </a:spcBef>
              <a:spcAft>
                <a:spcPct val="0"/>
              </a:spcAft>
              <a:buBlip>
                <a:blip r:embed="rId2"/>
              </a:buBlip>
              <a:defRPr sz="2400">
                <a:solidFill>
                  <a:srgbClr val="808080"/>
                </a:solidFill>
                <a:latin typeface="+mn-lt"/>
              </a:defRPr>
            </a:lvl3pPr>
            <a:lvl4pPr marL="1600200" indent="-228600" algn="l" rtl="0" eaLnBrk="0" fontAlgn="base" hangingPunct="0">
              <a:spcBef>
                <a:spcPct val="20000"/>
              </a:spcBef>
              <a:spcAft>
                <a:spcPct val="0"/>
              </a:spcAft>
              <a:buBlip>
                <a:blip r:embed="rId2"/>
              </a:buBlip>
              <a:defRPr sz="2000">
                <a:solidFill>
                  <a:srgbClr val="808080"/>
                </a:solidFill>
                <a:latin typeface="+mn-lt"/>
              </a:defRPr>
            </a:lvl4pPr>
            <a:lvl5pPr marL="2057400" indent="-228600" algn="l" rtl="0" eaLnBrk="0" fontAlgn="base" hangingPunct="0">
              <a:spcBef>
                <a:spcPct val="20000"/>
              </a:spcBef>
              <a:spcAft>
                <a:spcPct val="0"/>
              </a:spcAft>
              <a:buBlip>
                <a:blip r:embed="rId2"/>
              </a:buBlip>
              <a:defRPr sz="2000">
                <a:solidFill>
                  <a:srgbClr val="808080"/>
                </a:solidFill>
                <a:latin typeface="+mn-lt"/>
              </a:defRPr>
            </a:lvl5pPr>
            <a:lvl6pPr marL="2514600" indent="-228600" algn="l" rtl="0" fontAlgn="base">
              <a:spcBef>
                <a:spcPct val="20000"/>
              </a:spcBef>
              <a:spcAft>
                <a:spcPct val="0"/>
              </a:spcAft>
              <a:buBlip>
                <a:blip r:embed="rId2"/>
              </a:buBlip>
              <a:defRPr>
                <a:solidFill>
                  <a:srgbClr val="808080"/>
                </a:solidFill>
                <a:latin typeface="+mn-lt"/>
              </a:defRPr>
            </a:lvl6pPr>
            <a:lvl7pPr marL="2971800" indent="-228600" algn="l" rtl="0" fontAlgn="base">
              <a:spcBef>
                <a:spcPct val="20000"/>
              </a:spcBef>
              <a:spcAft>
                <a:spcPct val="0"/>
              </a:spcAft>
              <a:buBlip>
                <a:blip r:embed="rId2"/>
              </a:buBlip>
              <a:defRPr>
                <a:solidFill>
                  <a:srgbClr val="808080"/>
                </a:solidFill>
                <a:latin typeface="+mn-lt"/>
              </a:defRPr>
            </a:lvl7pPr>
            <a:lvl8pPr marL="3429000" indent="-228600" algn="l" rtl="0" fontAlgn="base">
              <a:spcBef>
                <a:spcPct val="20000"/>
              </a:spcBef>
              <a:spcAft>
                <a:spcPct val="0"/>
              </a:spcAft>
              <a:buBlip>
                <a:blip r:embed="rId2"/>
              </a:buBlip>
              <a:defRPr>
                <a:solidFill>
                  <a:srgbClr val="808080"/>
                </a:solidFill>
                <a:latin typeface="+mn-lt"/>
              </a:defRPr>
            </a:lvl8pPr>
            <a:lvl9pPr marL="3886200" indent="-228600" algn="l" rtl="0" fontAlgn="base">
              <a:spcBef>
                <a:spcPct val="20000"/>
              </a:spcBef>
              <a:spcAft>
                <a:spcPct val="0"/>
              </a:spcAft>
              <a:buBlip>
                <a:blip r:embed="rId2"/>
              </a:buBlip>
              <a:defRPr>
                <a:solidFill>
                  <a:srgbClr val="808080"/>
                </a:solidFill>
                <a:latin typeface="+mn-lt"/>
              </a:defRPr>
            </a:lvl9pPr>
          </a:lstStyle>
          <a:p>
            <a:pPr algn="ctr" eaLnBrk="1" hangingPunct="1">
              <a:lnSpc>
                <a:spcPct val="80000"/>
              </a:lnSpc>
              <a:buFontTx/>
              <a:buNone/>
              <a:defRPr/>
            </a:pPr>
            <a:r>
              <a:rPr lang="it-CH" dirty="0"/>
              <a:t>Effetto sulla </a:t>
            </a:r>
            <a:r>
              <a:rPr lang="it-CH" dirty="0" smtClean="0"/>
              <a:t>Pallina</a:t>
            </a:r>
          </a:p>
          <a:p>
            <a:pPr algn="ctr" eaLnBrk="1" hangingPunct="1">
              <a:lnSpc>
                <a:spcPct val="80000"/>
              </a:lnSpc>
              <a:buFontTx/>
              <a:buNone/>
              <a:defRPr/>
            </a:pPr>
            <a:r>
              <a:rPr lang="it-CH" dirty="0" smtClean="0"/>
              <a:t>Effetto Magnus</a:t>
            </a:r>
            <a:endParaRPr lang="it-CH" dirty="0"/>
          </a:p>
        </p:txBody>
      </p:sp>
      <p:grpSp>
        <p:nvGrpSpPr>
          <p:cNvPr id="11" name="Group 10"/>
          <p:cNvGrpSpPr/>
          <p:nvPr/>
        </p:nvGrpSpPr>
        <p:grpSpPr>
          <a:xfrm>
            <a:off x="5076056" y="3573016"/>
            <a:ext cx="4032448" cy="2683460"/>
            <a:chOff x="5076056" y="3284984"/>
            <a:chExt cx="4032448" cy="2683460"/>
          </a:xfrm>
        </p:grpSpPr>
        <p:pic>
          <p:nvPicPr>
            <p:cNvPr id="2" name="Picture 1" descr="topspunmovingair.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3284984"/>
              <a:ext cx="3973687" cy="2284870"/>
            </a:xfrm>
            <a:prstGeom prst="rect">
              <a:avLst/>
            </a:prstGeom>
          </p:spPr>
        </p:pic>
        <p:sp>
          <p:nvSpPr>
            <p:cNvPr id="4" name="Rectangle 3"/>
            <p:cNvSpPr/>
            <p:nvPr/>
          </p:nvSpPr>
          <p:spPr bwMode="auto">
            <a:xfrm>
              <a:off x="8244408" y="3284984"/>
              <a:ext cx="864096" cy="216024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148064" y="3717032"/>
              <a:ext cx="648072" cy="1296144"/>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flipH="1" flipV="1">
              <a:off x="6516216" y="5229200"/>
              <a:ext cx="216024" cy="360040"/>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12" name="Rectangle 11"/>
            <p:cNvSpPr/>
            <p:nvPr/>
          </p:nvSpPr>
          <p:spPr bwMode="auto">
            <a:xfrm rot="1508131">
              <a:off x="5720137" y="4936025"/>
              <a:ext cx="648072" cy="163267"/>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6660232" y="5445224"/>
              <a:ext cx="1356737" cy="523220"/>
            </a:xfrm>
            <a:prstGeom prst="rect">
              <a:avLst/>
            </a:prstGeom>
            <a:noFill/>
          </p:spPr>
          <p:txBody>
            <a:bodyPr wrap="none" rtlCol="0">
              <a:spAutoFit/>
            </a:bodyPr>
            <a:lstStyle/>
            <a:p>
              <a:r>
                <a:rPr lang="en-US" sz="2800" dirty="0">
                  <a:solidFill>
                    <a:srgbClr val="808080"/>
                  </a:solidFill>
                  <a:latin typeface="+mn-lt"/>
                </a:rPr>
                <a:t>“</a:t>
              </a:r>
              <a:r>
                <a:rPr lang="en-US" sz="2800" dirty="0" err="1">
                  <a:solidFill>
                    <a:srgbClr val="808080"/>
                  </a:solidFill>
                  <a:latin typeface="+mn-lt"/>
                </a:rPr>
                <a:t>Vuoto</a:t>
              </a:r>
              <a:r>
                <a:rPr lang="en-US" sz="2800" dirty="0">
                  <a:solidFill>
                    <a:srgbClr val="808080"/>
                  </a:solidFill>
                  <a:latin typeface="+mn-lt"/>
                </a:rPr>
                <a:t>”</a:t>
              </a:r>
            </a:p>
          </p:txBody>
        </p:sp>
      </p:grpSp>
      <p:pic>
        <p:nvPicPr>
          <p:cNvPr id="13" name="Picture 12" descr="sidespinserve.gif"/>
          <p:cNvPicPr>
            <a:picLocks noChangeAspect="1"/>
          </p:cNvPicPr>
          <p:nvPr/>
        </p:nvPicPr>
        <p:blipFill rotWithShape="1">
          <a:blip r:embed="rId4">
            <a:extLst>
              <a:ext uri="{28A0092B-C50C-407E-A947-70E740481C1C}">
                <a14:useLocalDpi xmlns:a14="http://schemas.microsoft.com/office/drawing/2010/main" val="0"/>
              </a:ext>
            </a:extLst>
          </a:blip>
          <a:srcRect l="11670" t="19121" r="11453" b="17345"/>
          <a:stretch/>
        </p:blipFill>
        <p:spPr>
          <a:xfrm>
            <a:off x="899592" y="3933056"/>
            <a:ext cx="3744416" cy="1818027"/>
          </a:xfrm>
          <a:prstGeom prst="rect">
            <a:avLst/>
          </a:prstGeom>
        </p:spPr>
      </p:pic>
    </p:spTree>
    <p:extLst>
      <p:ext uri="{BB962C8B-B14F-4D97-AF65-F5344CB8AC3E}">
        <p14:creationId xmlns:p14="http://schemas.microsoft.com/office/powerpoint/2010/main" val="3944984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971550" y="2420938"/>
            <a:ext cx="7815263" cy="692150"/>
          </a:xfrm>
        </p:spPr>
        <p:txBody>
          <a:bodyPr/>
          <a:lstStyle/>
          <a:p>
            <a:pPr algn="ctr" eaLnBrk="1" hangingPunct="1">
              <a:defRPr/>
            </a:pPr>
            <a:r>
              <a:rPr lang="it-CH" dirty="0" smtClean="0"/>
              <a:t>Grazie per la vostra attenzione</a:t>
            </a:r>
            <a:br>
              <a:rPr lang="it-CH" dirty="0" smtClean="0"/>
            </a:br>
            <a:r>
              <a:rPr lang="it-CH" dirty="0" smtClean="0">
                <a:sym typeface="Wingdings" pitchFamily="2" charset="2"/>
              </a:rPr>
              <a:t></a:t>
            </a:r>
            <a:r>
              <a:rPr lang="it-CH" dirty="0" smtClean="0"/>
              <a:t/>
            </a:r>
            <a:br>
              <a:rPr lang="it-CH" dirty="0" smtClean="0"/>
            </a:br>
            <a:endParaRPr lang="it-CH" dirty="0" smtClean="0"/>
          </a:p>
        </p:txBody>
      </p:sp>
      <p:sp>
        <p:nvSpPr>
          <p:cNvPr id="3" name="Footer Placeholder 2"/>
          <p:cNvSpPr>
            <a:spLocks noGrp="1"/>
          </p:cNvSpPr>
          <p:nvPr>
            <p:ph type="ftr" sz="quarter" idx="10"/>
          </p:nvPr>
        </p:nvSpPr>
        <p:spPr/>
        <p:txBody>
          <a:bodyPr/>
          <a:lstStyle/>
          <a:p>
            <a:pPr>
              <a:defRPr/>
            </a:pPr>
            <a:r>
              <a:rPr lang="en-GB" smtClean="0"/>
              <a:t>USI</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GB" dirty="0" smtClean="0">
                <a:latin typeface="Frutiger Linotype"/>
              </a:rPr>
              <a:t>USI</a:t>
            </a:r>
          </a:p>
        </p:txBody>
      </p:sp>
      <p:sp>
        <p:nvSpPr>
          <p:cNvPr id="14339" name="Rectangle 2"/>
          <p:cNvSpPr>
            <a:spLocks noGrp="1" noChangeArrowheads="1"/>
          </p:cNvSpPr>
          <p:nvPr>
            <p:ph type="title"/>
          </p:nvPr>
        </p:nvSpPr>
        <p:spPr>
          <a:xfrm>
            <a:off x="894185" y="1340768"/>
            <a:ext cx="7815262" cy="692150"/>
          </a:xfrm>
        </p:spPr>
        <p:txBody>
          <a:bodyPr/>
          <a:lstStyle/>
          <a:p>
            <a:pPr eaLnBrk="1" hangingPunct="1"/>
            <a:r>
              <a:rPr lang="it-CH" dirty="0" smtClean="0"/>
              <a:t>Indice</a:t>
            </a:r>
          </a:p>
        </p:txBody>
      </p:sp>
      <p:sp>
        <p:nvSpPr>
          <p:cNvPr id="14340" name="Rectangle 3"/>
          <p:cNvSpPr>
            <a:spLocks noGrp="1" noChangeArrowheads="1"/>
          </p:cNvSpPr>
          <p:nvPr>
            <p:ph type="body" idx="1"/>
          </p:nvPr>
        </p:nvSpPr>
        <p:spPr>
          <a:xfrm>
            <a:off x="928688" y="2204864"/>
            <a:ext cx="6607968" cy="3467076"/>
          </a:xfrm>
        </p:spPr>
        <p:txBody>
          <a:bodyPr/>
          <a:lstStyle/>
          <a:p>
            <a:pPr eaLnBrk="1" hangingPunct="1">
              <a:lnSpc>
                <a:spcPct val="80000"/>
              </a:lnSpc>
              <a:spcBef>
                <a:spcPts val="600"/>
              </a:spcBef>
              <a:buFontTx/>
              <a:buNone/>
            </a:pPr>
            <a:r>
              <a:rPr lang="it-CH" sz="2000" dirty="0" smtClean="0">
                <a:solidFill>
                  <a:srgbClr val="FF9900"/>
                </a:solidFill>
              </a:rPr>
              <a:t>Ping Pong (Tennis da </a:t>
            </a:r>
            <a:r>
              <a:rPr lang="it-CH" sz="2000" dirty="0">
                <a:solidFill>
                  <a:srgbClr val="FF9900"/>
                </a:solidFill>
              </a:rPr>
              <a:t>Tavolo</a:t>
            </a:r>
            <a:r>
              <a:rPr lang="it-CH" sz="2000" dirty="0" smtClean="0">
                <a:solidFill>
                  <a:srgbClr val="FF9900"/>
                </a:solidFill>
              </a:rPr>
              <a:t>)</a:t>
            </a:r>
          </a:p>
          <a:p>
            <a:pPr eaLnBrk="1" hangingPunct="1">
              <a:lnSpc>
                <a:spcPct val="80000"/>
              </a:lnSpc>
              <a:spcBef>
                <a:spcPts val="600"/>
              </a:spcBef>
              <a:buFontTx/>
              <a:buNone/>
            </a:pPr>
            <a:endParaRPr lang="it-CH" sz="2000" dirty="0"/>
          </a:p>
          <a:p>
            <a:pPr eaLnBrk="1" hangingPunct="1">
              <a:lnSpc>
                <a:spcPct val="80000"/>
              </a:lnSpc>
              <a:spcBef>
                <a:spcPts val="600"/>
              </a:spcBef>
              <a:buFontTx/>
              <a:buNone/>
            </a:pPr>
            <a:r>
              <a:rPr lang="it-CH" sz="2000" dirty="0" smtClean="0">
                <a:solidFill>
                  <a:srgbClr val="FF9900"/>
                </a:solidFill>
              </a:rPr>
              <a:t>Obiettivi</a:t>
            </a:r>
            <a:r>
              <a:rPr lang="it-CH" sz="2000" dirty="0">
                <a:solidFill>
                  <a:srgbClr val="FF9900"/>
                </a:solidFill>
              </a:rPr>
              <a:t/>
            </a:r>
            <a:br>
              <a:rPr lang="it-CH" sz="2000" dirty="0">
                <a:solidFill>
                  <a:srgbClr val="FF9900"/>
                </a:solidFill>
              </a:rPr>
            </a:br>
            <a:endParaRPr lang="it-CH" sz="2000" dirty="0">
              <a:solidFill>
                <a:srgbClr val="FF9900"/>
              </a:solidFill>
            </a:endParaRPr>
          </a:p>
          <a:p>
            <a:pPr eaLnBrk="1" hangingPunct="1">
              <a:lnSpc>
                <a:spcPct val="80000"/>
              </a:lnSpc>
              <a:buFontTx/>
              <a:buNone/>
            </a:pPr>
            <a:r>
              <a:rPr lang="it-CH" sz="2000" dirty="0" smtClean="0">
                <a:solidFill>
                  <a:srgbClr val="FF9900"/>
                </a:solidFill>
              </a:rPr>
              <a:t>3D Stereoscopico</a:t>
            </a:r>
            <a:r>
              <a:rPr lang="it-CH" sz="2000" dirty="0" smtClean="0"/>
              <a:t/>
            </a:r>
            <a:br>
              <a:rPr lang="it-CH" sz="2000" dirty="0" smtClean="0"/>
            </a:br>
            <a:endParaRPr lang="it-CH" sz="2000" dirty="0" smtClean="0"/>
          </a:p>
          <a:p>
            <a:pPr eaLnBrk="1" hangingPunct="1">
              <a:lnSpc>
                <a:spcPct val="80000"/>
              </a:lnSpc>
              <a:buFontTx/>
              <a:buNone/>
            </a:pPr>
            <a:r>
              <a:rPr lang="it-CH" sz="2000" dirty="0" smtClean="0">
                <a:solidFill>
                  <a:srgbClr val="FF9900"/>
                </a:solidFill>
              </a:rPr>
              <a:t>Realizzazione</a:t>
            </a:r>
          </a:p>
          <a:p>
            <a:pPr eaLnBrk="1" hangingPunct="1">
              <a:lnSpc>
                <a:spcPct val="80000"/>
              </a:lnSpc>
              <a:buFontTx/>
              <a:buNone/>
            </a:pPr>
            <a:r>
              <a:rPr lang="it-CH" sz="2000" dirty="0">
                <a:solidFill>
                  <a:srgbClr val="FF9900"/>
                </a:solidFill>
              </a:rPr>
              <a:t>	</a:t>
            </a:r>
            <a:r>
              <a:rPr lang="it-CH" sz="2000" dirty="0" smtClean="0"/>
              <a:t>Dall’Ambiente al Computer</a:t>
            </a:r>
          </a:p>
          <a:p>
            <a:pPr eaLnBrk="1" hangingPunct="1">
              <a:lnSpc>
                <a:spcPct val="80000"/>
              </a:lnSpc>
              <a:buFontTx/>
              <a:buNone/>
            </a:pPr>
            <a:r>
              <a:rPr lang="it-CH" sz="2000" dirty="0"/>
              <a:t>	</a:t>
            </a:r>
            <a:r>
              <a:rPr lang="it-CH" sz="2000" dirty="0" smtClean="0"/>
              <a:t>Dalla Fisica alla Grafica</a:t>
            </a:r>
          </a:p>
          <a:p>
            <a:pPr eaLnBrk="1" hangingPunct="1">
              <a:lnSpc>
                <a:spcPct val="80000"/>
              </a:lnSpc>
              <a:buFontTx/>
              <a:buNone/>
            </a:pPr>
            <a:endParaRPr lang="it-CH" sz="1400" dirty="0" smtClean="0"/>
          </a:p>
          <a:p>
            <a:pPr eaLnBrk="1" hangingPunct="1">
              <a:lnSpc>
                <a:spcPct val="80000"/>
              </a:lnSpc>
              <a:buFontTx/>
              <a:buNone/>
            </a:pPr>
            <a:endParaRPr lang="it-CH" sz="1400" dirty="0" smtClean="0"/>
          </a:p>
        </p:txBody>
      </p:sp>
      <p:pic>
        <p:nvPicPr>
          <p:cNvPr id="14341" name="Picture 5"/>
          <p:cNvPicPr>
            <a:picLocks noChangeAspect="1" noChangeArrowheads="1"/>
          </p:cNvPicPr>
          <p:nvPr/>
        </p:nvPicPr>
        <p:blipFill>
          <a:blip r:embed="rId2" cstate="print"/>
          <a:srcRect/>
          <a:stretch>
            <a:fillRect/>
          </a:stretch>
        </p:blipFill>
        <p:spPr bwMode="auto">
          <a:xfrm>
            <a:off x="6357938" y="4630738"/>
            <a:ext cx="2357437" cy="1584325"/>
          </a:xfrm>
          <a:prstGeom prst="rect">
            <a:avLst/>
          </a:prstGeom>
          <a:noFill/>
          <a:ln w="38100">
            <a:solidFill>
              <a:srgbClr val="FF9900"/>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3"/>
          <p:cNvSpPr>
            <a:spLocks noGrp="1"/>
          </p:cNvSpPr>
          <p:nvPr>
            <p:ph type="ftr" sz="quarter" idx="10"/>
          </p:nvPr>
        </p:nvSpPr>
        <p:spPr>
          <a:noFill/>
        </p:spPr>
        <p:txBody>
          <a:bodyPr/>
          <a:lstStyle/>
          <a:p>
            <a:r>
              <a:rPr lang="en-GB" smtClean="0">
                <a:latin typeface="Frutiger Linotype"/>
              </a:rPr>
              <a:t>USI</a:t>
            </a:r>
          </a:p>
        </p:txBody>
      </p:sp>
      <p:sp>
        <p:nvSpPr>
          <p:cNvPr id="16389" name="Rectangle 2"/>
          <p:cNvSpPr>
            <a:spLocks noGrp="1" noChangeArrowheads="1"/>
          </p:cNvSpPr>
          <p:nvPr>
            <p:ph type="title"/>
          </p:nvPr>
        </p:nvSpPr>
        <p:spPr>
          <a:xfrm>
            <a:off x="900113" y="1214438"/>
            <a:ext cx="7815262" cy="692150"/>
          </a:xfrm>
        </p:spPr>
        <p:txBody>
          <a:bodyPr/>
          <a:lstStyle/>
          <a:p>
            <a:pPr eaLnBrk="1" hangingPunct="1"/>
            <a:r>
              <a:rPr lang="en-GB" dirty="0" smtClean="0"/>
              <a:t>Ping Pong </a:t>
            </a:r>
            <a:r>
              <a:rPr lang="en-GB" sz="1200" dirty="0" smtClean="0"/>
              <a:t>(</a:t>
            </a:r>
            <a:r>
              <a:rPr lang="en-GB" sz="1200" dirty="0" err="1" smtClean="0"/>
              <a:t>definizione</a:t>
            </a:r>
            <a:r>
              <a:rPr lang="en-GB" sz="1200" dirty="0" smtClean="0"/>
              <a:t> </a:t>
            </a:r>
            <a:r>
              <a:rPr lang="en-GB" sz="1200" dirty="0" err="1" smtClean="0"/>
              <a:t>wikipedia</a:t>
            </a:r>
            <a:r>
              <a:rPr lang="en-GB" sz="1200" dirty="0" smtClean="0"/>
              <a:t>)</a:t>
            </a:r>
            <a:endParaRPr lang="en-GB" dirty="0" smtClean="0"/>
          </a:p>
        </p:txBody>
      </p:sp>
      <p:sp>
        <p:nvSpPr>
          <p:cNvPr id="2" name="Content Placeholder 1"/>
          <p:cNvSpPr>
            <a:spLocks noGrp="1"/>
          </p:cNvSpPr>
          <p:nvPr>
            <p:ph idx="1"/>
          </p:nvPr>
        </p:nvSpPr>
        <p:spPr>
          <a:xfrm>
            <a:off x="899592" y="1844824"/>
            <a:ext cx="7737475" cy="3810000"/>
          </a:xfrm>
        </p:spPr>
        <p:txBody>
          <a:bodyPr/>
          <a:lstStyle/>
          <a:p>
            <a:pPr marL="0" indent="0">
              <a:buNone/>
            </a:pPr>
            <a:r>
              <a:rPr lang="it-IT" sz="2000" dirty="0"/>
              <a:t>Il </a:t>
            </a:r>
            <a:r>
              <a:rPr lang="it-IT" sz="2000" b="1" dirty="0"/>
              <a:t>tennis da tavolo</a:t>
            </a:r>
            <a:r>
              <a:rPr lang="it-IT" sz="2000" dirty="0"/>
              <a:t> (o tennis tavolo</a:t>
            </a:r>
            <a:r>
              <a:rPr lang="it-IT" sz="2000" dirty="0" smtClean="0"/>
              <a:t>)/</a:t>
            </a:r>
            <a:r>
              <a:rPr lang="it-IT" sz="2000" b="1" dirty="0" err="1" smtClean="0"/>
              <a:t>ping</a:t>
            </a:r>
            <a:r>
              <a:rPr lang="it-IT" sz="2000" b="1" dirty="0" smtClean="0"/>
              <a:t> </a:t>
            </a:r>
            <a:r>
              <a:rPr lang="it-IT" sz="2000" b="1" dirty="0" err="1"/>
              <a:t>pong</a:t>
            </a:r>
            <a:r>
              <a:rPr lang="it-IT" sz="2000" dirty="0"/>
              <a:t>, è uno </a:t>
            </a:r>
            <a:r>
              <a:rPr lang="it-IT" sz="2000" dirty="0" smtClean="0"/>
              <a:t>degli sport di </a:t>
            </a:r>
            <a:r>
              <a:rPr lang="it-IT" sz="2000" dirty="0"/>
              <a:t>maggior diffusione nel mondo ed una </a:t>
            </a:r>
            <a:r>
              <a:rPr lang="it-IT" sz="2000" b="1" dirty="0" smtClean="0"/>
              <a:t>specialità olimpica</a:t>
            </a:r>
            <a:r>
              <a:rPr lang="it-IT" sz="2000" dirty="0" smtClean="0"/>
              <a:t>. </a:t>
            </a:r>
            <a:endParaRPr lang="it-IT" sz="2000" dirty="0"/>
          </a:p>
          <a:p>
            <a:pPr marL="0" indent="0">
              <a:buNone/>
            </a:pPr>
            <a:r>
              <a:rPr lang="it-IT" sz="2000" dirty="0"/>
              <a:t>Può essere svolto a </a:t>
            </a:r>
            <a:r>
              <a:rPr lang="it-IT" sz="2000" b="1" dirty="0"/>
              <a:t>scopo ricreativo </a:t>
            </a:r>
            <a:r>
              <a:rPr lang="it-IT" sz="2000" dirty="0"/>
              <a:t>a qualsiasi età e si </a:t>
            </a:r>
            <a:r>
              <a:rPr lang="it-IT" sz="2000" dirty="0" smtClean="0"/>
              <a:t>può giocare in </a:t>
            </a:r>
            <a:r>
              <a:rPr lang="it-IT" sz="2000" dirty="0"/>
              <a:t>luoghi ristretti, al chiuso </a:t>
            </a:r>
            <a:r>
              <a:rPr lang="it-IT" sz="2000" dirty="0" smtClean="0"/>
              <a:t>e/o </a:t>
            </a:r>
            <a:r>
              <a:rPr lang="it-IT" sz="2000" dirty="0"/>
              <a:t>all'aperto.</a:t>
            </a:r>
          </a:p>
          <a:p>
            <a:pPr marL="0" indent="0">
              <a:buNone/>
            </a:pPr>
            <a:r>
              <a:rPr lang="it-IT" sz="2000" dirty="0"/>
              <a:t>Per la pratica agonistica sono necessari luoghi attrezzati e spaziosi. </a:t>
            </a:r>
            <a:r>
              <a:rPr lang="it-IT" sz="2000" dirty="0" smtClean="0"/>
              <a:t>Richiede </a:t>
            </a:r>
            <a:r>
              <a:rPr lang="it-IT" sz="2000" dirty="0"/>
              <a:t>un'opportuna </a:t>
            </a:r>
            <a:r>
              <a:rPr lang="it-IT" sz="2000" b="1" dirty="0"/>
              <a:t>preparazione psico-fisica </a:t>
            </a:r>
            <a:r>
              <a:rPr lang="it-IT" sz="2000" dirty="0"/>
              <a:t>a causa delle sollecitazioni, sia fisiche che di </a:t>
            </a:r>
            <a:r>
              <a:rPr lang="it-IT" sz="2000" b="1" dirty="0"/>
              <a:t>concentrazione mentale</a:t>
            </a:r>
            <a:r>
              <a:rPr lang="it-IT" sz="2000" dirty="0"/>
              <a:t>, espresse nei brevi tempi di ogni scambio.</a:t>
            </a:r>
          </a:p>
          <a:p>
            <a:pPr marL="0" indent="0">
              <a:buNone/>
            </a:pPr>
            <a:r>
              <a:rPr lang="it-IT" sz="2000" dirty="0"/>
              <a:t>Per questo l'atleta di tennis tavolo esprime in genere doti fisiche di coordinazione, </a:t>
            </a:r>
            <a:r>
              <a:rPr lang="it-IT" sz="2000" b="1" dirty="0"/>
              <a:t>rapidità di movimento </a:t>
            </a:r>
            <a:r>
              <a:rPr lang="it-IT" sz="2000" dirty="0"/>
              <a:t>e ottimi </a:t>
            </a:r>
            <a:r>
              <a:rPr lang="it-IT" sz="2000" b="1" dirty="0"/>
              <a:t>riflessi</a:t>
            </a:r>
            <a:r>
              <a:rPr lang="it-IT" sz="2000" dirty="0"/>
              <a:t> oltre ad una certa </a:t>
            </a:r>
            <a:r>
              <a:rPr lang="it-IT" sz="2000" b="1" dirty="0"/>
              <a:t>sensibilità nel tocco</a:t>
            </a:r>
            <a:r>
              <a:rPr lang="it-IT" sz="2000" dirty="0"/>
              <a:t>.</a:t>
            </a:r>
          </a:p>
          <a:p>
            <a:pPr marL="0" indent="0">
              <a:buNone/>
            </a:pPr>
            <a:endParaRPr lang="en-US" dirty="0"/>
          </a:p>
        </p:txBody>
      </p:sp>
    </p:spTree>
    <p:extLst>
      <p:ext uri="{BB962C8B-B14F-4D97-AF65-F5344CB8AC3E}">
        <p14:creationId xmlns:p14="http://schemas.microsoft.com/office/powerpoint/2010/main" val="1481598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3"/>
          <p:cNvSpPr>
            <a:spLocks noGrp="1"/>
          </p:cNvSpPr>
          <p:nvPr>
            <p:ph type="ftr" sz="quarter" idx="10"/>
          </p:nvPr>
        </p:nvSpPr>
        <p:spPr>
          <a:noFill/>
        </p:spPr>
        <p:txBody>
          <a:bodyPr/>
          <a:lstStyle/>
          <a:p>
            <a:r>
              <a:rPr lang="en-GB" smtClean="0">
                <a:latin typeface="Frutiger Linotype"/>
              </a:rPr>
              <a:t>USI</a:t>
            </a:r>
          </a:p>
        </p:txBody>
      </p:sp>
      <p:sp>
        <p:nvSpPr>
          <p:cNvPr id="16389" name="Rectangle 2"/>
          <p:cNvSpPr>
            <a:spLocks noGrp="1" noChangeArrowheads="1"/>
          </p:cNvSpPr>
          <p:nvPr>
            <p:ph type="title"/>
          </p:nvPr>
        </p:nvSpPr>
        <p:spPr>
          <a:xfrm>
            <a:off x="900113" y="1214438"/>
            <a:ext cx="7815262" cy="692150"/>
          </a:xfrm>
        </p:spPr>
        <p:txBody>
          <a:bodyPr/>
          <a:lstStyle/>
          <a:p>
            <a:pPr eaLnBrk="1" hangingPunct="1"/>
            <a:r>
              <a:rPr lang="en-GB" dirty="0" err="1" smtClean="0"/>
              <a:t>Obiettivi</a:t>
            </a:r>
            <a:endParaRPr lang="en-GB" dirty="0" smtClean="0"/>
          </a:p>
        </p:txBody>
      </p:sp>
      <p:sp>
        <p:nvSpPr>
          <p:cNvPr id="2" name="Content Placeholder 1"/>
          <p:cNvSpPr>
            <a:spLocks noGrp="1"/>
          </p:cNvSpPr>
          <p:nvPr>
            <p:ph idx="1"/>
          </p:nvPr>
        </p:nvSpPr>
        <p:spPr>
          <a:xfrm>
            <a:off x="971550" y="2276475"/>
            <a:ext cx="7737475" cy="3600797"/>
          </a:xfrm>
        </p:spPr>
        <p:txBody>
          <a:bodyPr/>
          <a:lstStyle/>
          <a:p>
            <a:r>
              <a:rPr lang="en-US" dirty="0" err="1" smtClean="0"/>
              <a:t>Supporto</a:t>
            </a:r>
            <a:r>
              <a:rPr lang="en-US" dirty="0" smtClean="0"/>
              <a:t> </a:t>
            </a:r>
            <a:r>
              <a:rPr lang="en-US" dirty="0" err="1" smtClean="0"/>
              <a:t>all’atleta</a:t>
            </a:r>
            <a:endParaRPr lang="en-US" dirty="0" smtClean="0"/>
          </a:p>
          <a:p>
            <a:r>
              <a:rPr lang="en-US" dirty="0" err="1" smtClean="0"/>
              <a:t>Attraverso</a:t>
            </a:r>
            <a:r>
              <a:rPr lang="en-US" dirty="0" smtClean="0"/>
              <a:t> </a:t>
            </a:r>
            <a:r>
              <a:rPr lang="en-US" dirty="0" err="1" smtClean="0"/>
              <a:t>piattaforma</a:t>
            </a:r>
            <a:r>
              <a:rPr lang="en-US" dirty="0" smtClean="0"/>
              <a:t> 3D</a:t>
            </a:r>
          </a:p>
          <a:p>
            <a:r>
              <a:rPr lang="en-US" dirty="0" err="1" smtClean="0"/>
              <a:t>Migliorare</a:t>
            </a:r>
            <a:r>
              <a:rPr lang="en-US" dirty="0" smtClean="0"/>
              <a:t> la </a:t>
            </a:r>
            <a:r>
              <a:rPr lang="en-US" dirty="0" err="1" smtClean="0"/>
              <a:t>tecnica</a:t>
            </a:r>
            <a:r>
              <a:rPr lang="en-US" dirty="0" smtClean="0"/>
              <a:t> </a:t>
            </a:r>
            <a:r>
              <a:rPr lang="en-US" dirty="0" err="1" smtClean="0"/>
              <a:t>dell’atleta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755650" y="1268413"/>
            <a:ext cx="8229600" cy="1143000"/>
          </a:xfrm>
        </p:spPr>
        <p:txBody>
          <a:bodyPr/>
          <a:lstStyle/>
          <a:p>
            <a:pPr eaLnBrk="1" hangingPunct="1">
              <a:defRPr/>
            </a:pPr>
            <a:r>
              <a:rPr lang="it-CH" dirty="0" smtClean="0"/>
              <a:t>3D Stereoscopico</a:t>
            </a:r>
          </a:p>
        </p:txBody>
      </p:sp>
      <p:sp>
        <p:nvSpPr>
          <p:cNvPr id="4" name="Footer Placeholder 3"/>
          <p:cNvSpPr>
            <a:spLocks noGrp="1"/>
          </p:cNvSpPr>
          <p:nvPr>
            <p:ph type="ftr" sz="quarter" idx="10"/>
          </p:nvPr>
        </p:nvSpPr>
        <p:spPr/>
        <p:txBody>
          <a:bodyPr/>
          <a:lstStyle/>
          <a:p>
            <a:pPr>
              <a:defRPr/>
            </a:pPr>
            <a:r>
              <a:rPr lang="en-GB" smtClean="0"/>
              <a:t>USI</a:t>
            </a:r>
            <a:endParaRPr lang="en-GB"/>
          </a:p>
        </p:txBody>
      </p:sp>
      <p:sp>
        <p:nvSpPr>
          <p:cNvPr id="6" name="TextBox 5"/>
          <p:cNvSpPr txBox="1"/>
          <p:nvPr/>
        </p:nvSpPr>
        <p:spPr>
          <a:xfrm>
            <a:off x="971600" y="1772816"/>
            <a:ext cx="7128791" cy="523220"/>
          </a:xfrm>
          <a:prstGeom prst="rect">
            <a:avLst/>
          </a:prstGeom>
          <a:noFill/>
        </p:spPr>
        <p:txBody>
          <a:bodyPr wrap="square" rtlCol="0">
            <a:spAutoFit/>
          </a:bodyPr>
          <a:lstStyle/>
          <a:p>
            <a:r>
              <a:rPr lang="en-US" sz="2800" dirty="0" err="1">
                <a:solidFill>
                  <a:srgbClr val="808080"/>
                </a:solidFill>
                <a:latin typeface="+mn-lt"/>
              </a:rPr>
              <a:t>Ogni</a:t>
            </a:r>
            <a:r>
              <a:rPr lang="en-US" sz="2400" dirty="0" smtClean="0"/>
              <a:t> </a:t>
            </a:r>
            <a:r>
              <a:rPr lang="en-US" sz="2800" dirty="0" err="1">
                <a:solidFill>
                  <a:srgbClr val="808080"/>
                </a:solidFill>
                <a:latin typeface="+mn-lt"/>
              </a:rPr>
              <a:t>occhio</a:t>
            </a:r>
            <a:r>
              <a:rPr lang="en-US" sz="2800" dirty="0">
                <a:solidFill>
                  <a:srgbClr val="808080"/>
                </a:solidFill>
                <a:latin typeface="+mn-lt"/>
              </a:rPr>
              <a:t> </a:t>
            </a:r>
            <a:r>
              <a:rPr lang="en-US" sz="2800" dirty="0" err="1">
                <a:solidFill>
                  <a:srgbClr val="808080"/>
                </a:solidFill>
                <a:latin typeface="+mn-lt"/>
              </a:rPr>
              <a:t>vede</a:t>
            </a:r>
            <a:r>
              <a:rPr lang="en-US" sz="2800" dirty="0">
                <a:solidFill>
                  <a:srgbClr val="808080"/>
                </a:solidFill>
                <a:latin typeface="+mn-lt"/>
              </a:rPr>
              <a:t> un </a:t>
            </a:r>
            <a:r>
              <a:rPr lang="en-US" sz="2800" dirty="0" err="1">
                <a:solidFill>
                  <a:srgbClr val="808080"/>
                </a:solidFill>
                <a:latin typeface="+mn-lt"/>
              </a:rPr>
              <a:t>immagine</a:t>
            </a:r>
            <a:r>
              <a:rPr lang="en-US" sz="2800" dirty="0">
                <a:solidFill>
                  <a:srgbClr val="808080"/>
                </a:solidFill>
                <a:latin typeface="+mn-lt"/>
              </a:rPr>
              <a:t> DIVERSA</a:t>
            </a:r>
          </a:p>
        </p:txBody>
      </p:sp>
      <p:pic>
        <p:nvPicPr>
          <p:cNvPr id="3" name="Picture 2" descr="Screen Shot 2012-01-10 at 10.32.10.png"/>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6222" b="98483" l="3086" r="97737">
                        <a14:foregroundMark x1="14403" y1="27466" x2="19033" y2="67375"/>
                        <a14:foregroundMark x1="19342" y1="23976" x2="24280" y2="67071"/>
                        <a14:foregroundMark x1="22119" y1="23976" x2="25720" y2="66009"/>
                        <a14:foregroundMark x1="71914" y1="14112" x2="71502" y2="48558"/>
                        <a14:foregroundMark x1="79012" y1="21093" x2="79321" y2="51593"/>
                        <a14:foregroundMark x1="89198" y1="19423" x2="87757" y2="48103"/>
                        <a14:foregroundMark x1="77058" y1="9863" x2="86523" y2="10319"/>
                        <a14:foregroundMark x1="69547" y1="15175" x2="68519" y2="33080"/>
                        <a14:foregroundMark x1="81070" y1="18058" x2="81996" y2="39605"/>
                        <a14:foregroundMark x1="92078" y1="17451" x2="92078" y2="42033"/>
                        <a14:foregroundMark x1="10802" y1="29135" x2="14403" y2="67071"/>
                        <a14:foregroundMark x1="10700" y1="22610" x2="18519" y2="20334"/>
                        <a14:foregroundMark x1="64712" y1="13505" x2="65021" y2="45979"/>
                        <a14:foregroundMark x1="88786" y1="15023" x2="88786" y2="15023"/>
                        <a14:foregroundMark x1="86934" y1="15023" x2="85288" y2="48862"/>
                        <a14:foregroundMark x1="65432" y1="9256" x2="65432" y2="9256"/>
                        <a14:foregroundMark x1="63889" y1="9560" x2="63889" y2="9560"/>
                        <a14:foregroundMark x1="65432" y1="11077" x2="65432" y2="11077"/>
                        <a14:foregroundMark x1="76337" y1="14719" x2="76337" y2="29742"/>
                        <a14:foregroundMark x1="73765" y1="18361" x2="74177" y2="43551"/>
                        <a14:foregroundMark x1="68416" y1="35812" x2="68416" y2="49165"/>
                        <a14:foregroundMark x1="64506" y1="48862" x2="78292" y2="52807"/>
                        <a14:foregroundMark x1="77058" y1="13050" x2="82613" y2="15175"/>
                        <a14:foregroundMark x1="94753" y1="15023" x2="93210" y2="49165"/>
                        <a14:foregroundMark x1="81276" y1="54325" x2="87860" y2="52200"/>
                      </a14:backgroundRemoval>
                    </a14:imgEffect>
                  </a14:imgLayer>
                </a14:imgProps>
              </a:ext>
              <a:ext uri="{28A0092B-C50C-407E-A947-70E740481C1C}">
                <a14:useLocalDpi xmlns:a14="http://schemas.microsoft.com/office/drawing/2010/main" val="0"/>
              </a:ext>
            </a:extLst>
          </a:blip>
          <a:srcRect l="5140" t="6996" r="2221" b="1639"/>
          <a:stretch/>
        </p:blipFill>
        <p:spPr>
          <a:xfrm>
            <a:off x="2123728" y="2564904"/>
            <a:ext cx="2584538" cy="1728192"/>
          </a:xfrm>
          <a:prstGeom prst="rect">
            <a:avLst/>
          </a:prstGeom>
        </p:spPr>
      </p:pic>
      <p:pic>
        <p:nvPicPr>
          <p:cNvPr id="7" name="Picture 6" descr="eyes.jpe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080" y="4653136"/>
            <a:ext cx="2143856" cy="1147721"/>
          </a:xfrm>
          <a:prstGeom prst="rect">
            <a:avLst/>
          </a:prstGeom>
        </p:spPr>
      </p:pic>
      <p:cxnSp>
        <p:nvCxnSpPr>
          <p:cNvPr id="9" name="Straight Connector 8"/>
          <p:cNvCxnSpPr/>
          <p:nvPr/>
        </p:nvCxnSpPr>
        <p:spPr bwMode="auto">
          <a:xfrm flipH="1" flipV="1">
            <a:off x="4644008" y="3212976"/>
            <a:ext cx="1512168" cy="2160240"/>
          </a:xfrm>
          <a:prstGeom prst="line">
            <a:avLst/>
          </a:prstGeom>
          <a:ln w="158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flipH="1" flipV="1">
            <a:off x="2267744" y="3789040"/>
            <a:ext cx="3240360" cy="1728192"/>
          </a:xfrm>
          <a:prstGeom prst="line">
            <a:avLst/>
          </a:prstGeom>
          <a:ln w="158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bwMode="auto">
          <a:xfrm flipH="1" flipV="1">
            <a:off x="4644008" y="3212976"/>
            <a:ext cx="2664296" cy="1584176"/>
          </a:xfrm>
          <a:prstGeom prst="line">
            <a:avLst/>
          </a:prstGeom>
          <a:ln w="15875">
            <a:solidFill>
              <a:srgbClr val="3366FF"/>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flipH="1" flipV="1">
            <a:off x="2267744" y="3789040"/>
            <a:ext cx="4248472" cy="1440160"/>
          </a:xfrm>
          <a:prstGeom prst="line">
            <a:avLst/>
          </a:prstGeom>
          <a:ln w="15875">
            <a:solidFill>
              <a:srgbClr val="3366FF"/>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GB" smtClean="0">
                <a:latin typeface="Frutiger Linotype"/>
              </a:rPr>
              <a:t>USI</a:t>
            </a:r>
          </a:p>
        </p:txBody>
      </p:sp>
      <p:sp>
        <p:nvSpPr>
          <p:cNvPr id="19459" name="Rectangle 2"/>
          <p:cNvSpPr>
            <a:spLocks noGrp="1" noChangeArrowheads="1"/>
          </p:cNvSpPr>
          <p:nvPr>
            <p:ph type="title"/>
          </p:nvPr>
        </p:nvSpPr>
        <p:spPr>
          <a:xfrm>
            <a:off x="900113" y="1214438"/>
            <a:ext cx="7815262" cy="692150"/>
          </a:xfrm>
        </p:spPr>
        <p:txBody>
          <a:bodyPr/>
          <a:lstStyle/>
          <a:p>
            <a:pPr eaLnBrk="1" hangingPunct="1"/>
            <a:r>
              <a:rPr lang="it-CH" dirty="0" smtClean="0"/>
              <a:t>3D Anaglifo</a:t>
            </a:r>
          </a:p>
        </p:txBody>
      </p:sp>
      <p:pic>
        <p:nvPicPr>
          <p:cNvPr id="3" name="Picture 2" descr="24259467.jpe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1916832"/>
            <a:ext cx="4633728" cy="3761656"/>
          </a:xfrm>
          <a:prstGeom prst="rect">
            <a:avLst/>
          </a:prstGeom>
        </p:spPr>
      </p:pic>
      <p:pic>
        <p:nvPicPr>
          <p:cNvPr id="4" name="Picture 3" descr="what%20are%203d%20glass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300192" y="1988840"/>
            <a:ext cx="2160240" cy="214954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GB" smtClean="0">
                <a:latin typeface="Frutiger Linotype"/>
              </a:rPr>
              <a:t>USI</a:t>
            </a:r>
          </a:p>
        </p:txBody>
      </p:sp>
      <p:sp>
        <p:nvSpPr>
          <p:cNvPr id="19459" name="Rectangle 2"/>
          <p:cNvSpPr>
            <a:spLocks noGrp="1" noChangeArrowheads="1"/>
          </p:cNvSpPr>
          <p:nvPr>
            <p:ph type="title"/>
          </p:nvPr>
        </p:nvSpPr>
        <p:spPr>
          <a:xfrm>
            <a:off x="900113" y="1214438"/>
            <a:ext cx="7815262" cy="692150"/>
          </a:xfrm>
        </p:spPr>
        <p:txBody>
          <a:bodyPr/>
          <a:lstStyle/>
          <a:p>
            <a:pPr eaLnBrk="1" hangingPunct="1"/>
            <a:r>
              <a:rPr lang="it-CH" dirty="0" smtClean="0"/>
              <a:t>3D Attivo</a:t>
            </a:r>
          </a:p>
        </p:txBody>
      </p:sp>
      <p:pic>
        <p:nvPicPr>
          <p:cNvPr id="2" name="Picture 1" descr="3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080" y="2276872"/>
            <a:ext cx="4633048" cy="3096344"/>
          </a:xfrm>
          <a:prstGeom prst="rect">
            <a:avLst/>
          </a:prstGeom>
        </p:spPr>
      </p:pic>
      <p:pic>
        <p:nvPicPr>
          <p:cNvPr id="5" name="Picture 4"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185" y="2060848"/>
            <a:ext cx="2171255" cy="2171255"/>
          </a:xfrm>
          <a:prstGeom prst="rect">
            <a:avLst/>
          </a:prstGeom>
        </p:spPr>
      </p:pic>
    </p:spTree>
    <p:extLst>
      <p:ext uri="{BB962C8B-B14F-4D97-AF65-F5344CB8AC3E}">
        <p14:creationId xmlns:p14="http://schemas.microsoft.com/office/powerpoint/2010/main" val="743438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GB" smtClean="0">
                <a:latin typeface="Frutiger Linotype"/>
              </a:rPr>
              <a:t>USI</a:t>
            </a:r>
          </a:p>
        </p:txBody>
      </p:sp>
      <p:sp>
        <p:nvSpPr>
          <p:cNvPr id="20483" name="Rectangle 2"/>
          <p:cNvSpPr>
            <a:spLocks noGrp="1" noChangeArrowheads="1"/>
          </p:cNvSpPr>
          <p:nvPr>
            <p:ph type="title"/>
          </p:nvPr>
        </p:nvSpPr>
        <p:spPr>
          <a:xfrm>
            <a:off x="900113" y="1214438"/>
            <a:ext cx="7815262" cy="692150"/>
          </a:xfrm>
        </p:spPr>
        <p:txBody>
          <a:bodyPr/>
          <a:lstStyle/>
          <a:p>
            <a:pPr eaLnBrk="1" hangingPunct="1"/>
            <a:r>
              <a:rPr lang="it-CH" dirty="0" smtClean="0"/>
              <a:t>Dall’Ambiente al Computer</a:t>
            </a:r>
          </a:p>
        </p:txBody>
      </p:sp>
      <p:pic>
        <p:nvPicPr>
          <p:cNvPr id="3" name="Picture 2" descr="kinec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140968"/>
            <a:ext cx="2376264" cy="1280955"/>
          </a:xfrm>
          <a:prstGeom prst="rect">
            <a:avLst/>
          </a:prstGeom>
        </p:spPr>
      </p:pic>
      <p:pic>
        <p:nvPicPr>
          <p:cNvPr id="4" name="Picture 3" descr="Screen Shot 2012-01-10 at 11.00.50.png"/>
          <p:cNvPicPr>
            <a:picLocks noChangeAspect="1"/>
          </p:cNvPicPr>
          <p:nvPr/>
        </p:nvPicPr>
        <p:blipFill>
          <a:blip r:embed="rId3" cstate="print">
            <a:extLst>
              <a:ext uri="{BEBA8EAE-BF5A-486C-A8C5-ECC9F3942E4B}">
                <a14:imgProps xmlns:a14="http://schemas.microsoft.com/office/drawing/2010/main">
                  <a14:imgLayer r:embed="rId4">
                    <a14:imgEffect>
                      <a14:backgroundRemoval t="9626" b="95722" l="6089" r="96019"/>
                    </a14:imgEffect>
                  </a14:imgLayer>
                </a14:imgProps>
              </a:ext>
              <a:ext uri="{28A0092B-C50C-407E-A947-70E740481C1C}">
                <a14:useLocalDpi xmlns:a14="http://schemas.microsoft.com/office/drawing/2010/main" val="0"/>
              </a:ext>
            </a:extLst>
          </a:blip>
          <a:stretch>
            <a:fillRect/>
          </a:stretch>
        </p:blipFill>
        <p:spPr>
          <a:xfrm>
            <a:off x="7092280" y="1916832"/>
            <a:ext cx="1515660" cy="1327534"/>
          </a:xfrm>
          <a:prstGeom prst="rect">
            <a:avLst/>
          </a:prstGeom>
        </p:spPr>
      </p:pic>
      <p:pic>
        <p:nvPicPr>
          <p:cNvPr id="5" name="Picture 4" descr="head.jpeg"/>
          <p:cNvPicPr>
            <a:picLocks noChangeAspect="1"/>
          </p:cNvPicPr>
          <p:nvPr/>
        </p:nvPicPr>
        <p:blipFill rotWithShape="1">
          <a:blip r:embed="rId5" cstate="print">
            <a:extLst>
              <a:ext uri="{28A0092B-C50C-407E-A947-70E740481C1C}">
                <a14:useLocalDpi xmlns:a14="http://schemas.microsoft.com/office/drawing/2010/main" val="0"/>
              </a:ext>
            </a:extLst>
          </a:blip>
          <a:srcRect l="17039" r="14136" b="9293"/>
          <a:stretch/>
        </p:blipFill>
        <p:spPr>
          <a:xfrm>
            <a:off x="7380312" y="4509120"/>
            <a:ext cx="1094527" cy="1410526"/>
          </a:xfrm>
          <a:prstGeom prst="rect">
            <a:avLst/>
          </a:prstGeom>
        </p:spPr>
      </p:pic>
      <p:pic>
        <p:nvPicPr>
          <p:cNvPr id="1026" name="Picture 2" descr="C:\Users\PingPong\Desktop\ddepth.png"/>
          <p:cNvPicPr>
            <a:picLocks noChangeAspect="1" noChangeArrowheads="1"/>
          </p:cNvPicPr>
          <p:nvPr/>
        </p:nvPicPr>
        <p:blipFill rotWithShape="1">
          <a:blip r:embed="rId6">
            <a:extLst>
              <a:ext uri="{28A0092B-C50C-407E-A947-70E740481C1C}">
                <a14:useLocalDpi xmlns:a14="http://schemas.microsoft.com/office/drawing/2010/main" val="0"/>
              </a:ext>
            </a:extLst>
          </a:blip>
          <a:srcRect l="5865" t="9159" r="54013" b="20292"/>
          <a:stretch/>
        </p:blipFill>
        <p:spPr bwMode="auto">
          <a:xfrm>
            <a:off x="4147413" y="1871708"/>
            <a:ext cx="1447990" cy="19097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ingPong\Desktop\rgb.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54" t="4567" r="54439" b="20150"/>
          <a:stretch/>
        </p:blipFill>
        <p:spPr bwMode="auto">
          <a:xfrm>
            <a:off x="4150347" y="4303664"/>
            <a:ext cx="1442121" cy="1821438"/>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3419872" y="3774789"/>
            <a:ext cx="432048" cy="288032"/>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it-CH" sz="3200" b="0" i="0" u="none" strike="noStrike" cap="none" normalizeH="0" baseline="0" smtClean="0">
              <a:ln>
                <a:noFill/>
              </a:ln>
              <a:solidFill>
                <a:schemeClr val="tx1"/>
              </a:solidFill>
              <a:effectLst/>
              <a:latin typeface="Arial" charset="0"/>
            </a:endParaRPr>
          </a:p>
        </p:txBody>
      </p:sp>
      <p:sp>
        <p:nvSpPr>
          <p:cNvPr id="10" name="Right Arrow 9"/>
          <p:cNvSpPr/>
          <p:nvPr/>
        </p:nvSpPr>
        <p:spPr bwMode="auto">
          <a:xfrm>
            <a:off x="6051621" y="3781446"/>
            <a:ext cx="432048" cy="288032"/>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it-CH" sz="32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GB" smtClean="0">
                <a:latin typeface="Frutiger Linotype"/>
              </a:rPr>
              <a:t>USI</a:t>
            </a:r>
          </a:p>
        </p:txBody>
      </p:sp>
      <p:sp>
        <p:nvSpPr>
          <p:cNvPr id="21507" name="Rectangle 2"/>
          <p:cNvSpPr>
            <a:spLocks noGrp="1" noChangeArrowheads="1"/>
          </p:cNvSpPr>
          <p:nvPr>
            <p:ph type="title"/>
          </p:nvPr>
        </p:nvSpPr>
        <p:spPr>
          <a:xfrm>
            <a:off x="900113" y="1214438"/>
            <a:ext cx="7815262" cy="692150"/>
          </a:xfrm>
        </p:spPr>
        <p:txBody>
          <a:bodyPr/>
          <a:lstStyle/>
          <a:p>
            <a:pPr eaLnBrk="1" hangingPunct="1"/>
            <a:r>
              <a:rPr lang="it-CH" dirty="0" smtClean="0"/>
              <a:t>Dalla Fisica alla Grafica</a:t>
            </a:r>
          </a:p>
        </p:txBody>
      </p:sp>
      <p:sp>
        <p:nvSpPr>
          <p:cNvPr id="21508" name="Rectangle 3"/>
          <p:cNvSpPr>
            <a:spLocks noGrp="1" noChangeArrowheads="1"/>
          </p:cNvSpPr>
          <p:nvPr>
            <p:ph type="body" idx="1"/>
          </p:nvPr>
        </p:nvSpPr>
        <p:spPr>
          <a:xfrm>
            <a:off x="3059832" y="2132856"/>
            <a:ext cx="3427288" cy="504056"/>
          </a:xfrm>
        </p:spPr>
        <p:txBody>
          <a:bodyPr/>
          <a:lstStyle/>
          <a:p>
            <a:pPr eaLnBrk="1" hangingPunct="1">
              <a:lnSpc>
                <a:spcPct val="80000"/>
              </a:lnSpc>
              <a:buFontTx/>
              <a:buNone/>
              <a:defRPr/>
            </a:pPr>
            <a:r>
              <a:rPr lang="it-CH" kern="1200" dirty="0"/>
              <a:t>Meccanica di Newton</a:t>
            </a:r>
          </a:p>
          <a:p>
            <a:pPr eaLnBrk="1" hangingPunct="1">
              <a:lnSpc>
                <a:spcPct val="80000"/>
              </a:lnSpc>
              <a:buFontTx/>
              <a:buNone/>
              <a:defRPr/>
            </a:pPr>
            <a:endParaRPr lang="it-CH" sz="2400" dirty="0" smtClean="0"/>
          </a:p>
        </p:txBody>
      </p:sp>
      <p:pic>
        <p:nvPicPr>
          <p:cNvPr id="3" name="Picture 2" descr="220px-Hw-newto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852936"/>
            <a:ext cx="2176788" cy="3047504"/>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6.0&quot;&gt;&lt;object type=&quot;1&quot; unique_id=&quot;10001&quot;&gt;&lt;object type=&quot;4&quot; unique_id=&quot;10002&quot;&gt;&lt;/object&gt;&lt;object type=&quot;2&quot; unique_id=&quot;10003&quot;&gt;&lt;object type=&quot;3&quot; unique_id=&quot;10004&quot;&gt;&lt;property id=&quot;20148&quot; value=&quot;5&quot;/&gt;&lt;property id=&quot;20300&quot; value=&quot;Slide 1&quot;/&gt;&lt;property id=&quot;20303&quot; value=&quot;-1&quot;/&gt;&lt;property id=&quot;20307&quot; value=&quot;256&quot;/&gt;&lt;/object&gt;&lt;object type=&quot;3&quot; unique_id=&quot;10005&quot;&gt;&lt;property id=&quot;20148&quot; value=&quot;5&quot;/&gt;&lt;property id=&quot;20300&quot; value=&quot;Slide 2&quot;/&gt;&lt;property id=&quot;20303&quot; value=&quot;-1&quot;/&gt;&lt;property id=&quot;20307&quot; value=&quot;257&quot;/&gt;&lt;/object&gt;&lt;/object&gt;&lt;/object&gt;&lt;/database&gt;"/>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222</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 Design</vt:lpstr>
      <vt:lpstr>Piattaforme virtuali e visualizzazioni 3D    USI Università della Svizzera italiana</vt:lpstr>
      <vt:lpstr>Indice</vt:lpstr>
      <vt:lpstr>Ping Pong (definizione wikipedia)</vt:lpstr>
      <vt:lpstr>Obiettivi</vt:lpstr>
      <vt:lpstr>3D Stereoscopico</vt:lpstr>
      <vt:lpstr>3D Anaglifo</vt:lpstr>
      <vt:lpstr>3D Attivo</vt:lpstr>
      <vt:lpstr>Dall’Ambiente al Computer</vt:lpstr>
      <vt:lpstr>Dalla Fisica alla Grafica</vt:lpstr>
      <vt:lpstr>Leggi del moto di Newton </vt:lpstr>
      <vt:lpstr>Dalla Fisica alla Grafica</vt:lpstr>
      <vt:lpstr>Grazie per la vostra attenzione  </vt:lpstr>
    </vt:vector>
  </TitlesOfParts>
  <Company>usi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modello2</dc:creator>
  <cp:lastModifiedBy>PingPong</cp:lastModifiedBy>
  <cp:revision>207</cp:revision>
  <dcterms:created xsi:type="dcterms:W3CDTF">2007-04-05T08:11:20Z</dcterms:created>
  <dcterms:modified xsi:type="dcterms:W3CDTF">2012-01-17T14:08:05Z</dcterms:modified>
</cp:coreProperties>
</file>