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8" r:id="rId1"/>
    <p:sldMasterId id="2147483729" r:id="rId2"/>
  </p:sldMasterIdLst>
  <p:notesMasterIdLst>
    <p:notesMasterId r:id="rId14"/>
  </p:notesMasterIdLst>
  <p:sldIdLst>
    <p:sldId id="256" r:id="rId3"/>
    <p:sldId id="259" r:id="rId4"/>
    <p:sldId id="260" r:id="rId5"/>
    <p:sldId id="302" r:id="rId6"/>
    <p:sldId id="300" r:id="rId7"/>
    <p:sldId id="303" r:id="rId8"/>
    <p:sldId id="304" r:id="rId9"/>
    <p:sldId id="305" r:id="rId10"/>
    <p:sldId id="306" r:id="rId11"/>
    <p:sldId id="301" r:id="rId12"/>
    <p:sldId id="29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Montserrat Black" panose="020B0604020202020204" charset="0"/>
      <p:bold r:id="rId23"/>
      <p:boldItalic r:id="rId24"/>
    </p:embeddedFont>
    <p:embeddedFont>
      <p:font typeface="Montserrat Medium"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138" y="-4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OIN Gregory" userId="aae29b1a-0931-4f27-a07e-141e62c9ceb0" providerId="ADAL" clId="{A0B99D0D-F823-44A7-A946-0339F2CC6DD7}"/>
    <pc:docChg chg="undo redo custSel addSld delSld modSld addMainMaster delMainMaster">
      <pc:chgData name="DROIN Gregory" userId="aae29b1a-0931-4f27-a07e-141e62c9ceb0" providerId="ADAL" clId="{A0B99D0D-F823-44A7-A946-0339F2CC6DD7}" dt="2020-12-07T12:19:15.120" v="2862" actId="20577"/>
      <pc:docMkLst>
        <pc:docMk/>
      </pc:docMkLst>
      <pc:sldChg chg="modSp">
        <pc:chgData name="DROIN Gregory" userId="aae29b1a-0931-4f27-a07e-141e62c9ceb0" providerId="ADAL" clId="{A0B99D0D-F823-44A7-A946-0339F2CC6DD7}" dt="2020-12-07T11:15:06.055" v="73" actId="20577"/>
        <pc:sldMkLst>
          <pc:docMk/>
          <pc:sldMk cId="0" sldId="256"/>
        </pc:sldMkLst>
        <pc:spChg chg="mod">
          <ac:chgData name="DROIN Gregory" userId="aae29b1a-0931-4f27-a07e-141e62c9ceb0" providerId="ADAL" clId="{A0B99D0D-F823-44A7-A946-0339F2CC6DD7}" dt="2020-12-07T11:14:33.707" v="45" actId="20577"/>
          <ac:spMkLst>
            <pc:docMk/>
            <pc:sldMk cId="0" sldId="256"/>
            <ac:spMk id="351" creationId="{00000000-0000-0000-0000-000000000000}"/>
          </ac:spMkLst>
        </pc:spChg>
        <pc:spChg chg="mod">
          <ac:chgData name="DROIN Gregory" userId="aae29b1a-0931-4f27-a07e-141e62c9ceb0" providerId="ADAL" clId="{A0B99D0D-F823-44A7-A946-0339F2CC6DD7}" dt="2020-12-07T11:15:06.055" v="73" actId="20577"/>
          <ac:spMkLst>
            <pc:docMk/>
            <pc:sldMk cId="0" sldId="256"/>
            <ac:spMk id="352" creationId="{00000000-0000-0000-0000-000000000000}"/>
          </ac:spMkLst>
        </pc:spChg>
      </pc:sldChg>
      <pc:sldChg chg="del">
        <pc:chgData name="DROIN Gregory" userId="aae29b1a-0931-4f27-a07e-141e62c9ceb0" providerId="ADAL" clId="{A0B99D0D-F823-44A7-A946-0339F2CC6DD7}" dt="2020-12-07T11:15:30.708" v="74" actId="2696"/>
        <pc:sldMkLst>
          <pc:docMk/>
          <pc:sldMk cId="0" sldId="257"/>
        </pc:sldMkLst>
      </pc:sldChg>
      <pc:sldChg chg="del">
        <pc:chgData name="DROIN Gregory" userId="aae29b1a-0931-4f27-a07e-141e62c9ceb0" providerId="ADAL" clId="{A0B99D0D-F823-44A7-A946-0339F2CC6DD7}" dt="2020-12-07T11:15:31.711" v="75" actId="2696"/>
        <pc:sldMkLst>
          <pc:docMk/>
          <pc:sldMk cId="0" sldId="258"/>
        </pc:sldMkLst>
      </pc:sldChg>
      <pc:sldChg chg="modSp">
        <pc:chgData name="DROIN Gregory" userId="aae29b1a-0931-4f27-a07e-141e62c9ceb0" providerId="ADAL" clId="{A0B99D0D-F823-44A7-A946-0339F2CC6DD7}" dt="2020-12-07T12:18:41.893" v="2860" actId="20577"/>
        <pc:sldMkLst>
          <pc:docMk/>
          <pc:sldMk cId="0" sldId="259"/>
        </pc:sldMkLst>
        <pc:spChg chg="mod">
          <ac:chgData name="DROIN Gregory" userId="aae29b1a-0931-4f27-a07e-141e62c9ceb0" providerId="ADAL" clId="{A0B99D0D-F823-44A7-A946-0339F2CC6DD7}" dt="2020-12-07T12:18:41.893" v="2860" actId="20577"/>
          <ac:spMkLst>
            <pc:docMk/>
            <pc:sldMk cId="0" sldId="259"/>
            <ac:spMk id="375" creationId="{00000000-0000-0000-0000-000000000000}"/>
          </ac:spMkLst>
        </pc:spChg>
        <pc:spChg chg="mod">
          <ac:chgData name="DROIN Gregory" userId="aae29b1a-0931-4f27-a07e-141e62c9ceb0" providerId="ADAL" clId="{A0B99D0D-F823-44A7-A946-0339F2CC6DD7}" dt="2020-12-07T11:21:08.941" v="613" actId="20577"/>
          <ac:spMkLst>
            <pc:docMk/>
            <pc:sldMk cId="0" sldId="259"/>
            <ac:spMk id="377" creationId="{00000000-0000-0000-0000-000000000000}"/>
          </ac:spMkLst>
        </pc:spChg>
      </pc:sldChg>
      <pc:sldChg chg="addSp delSp modSp">
        <pc:chgData name="DROIN Gregory" userId="aae29b1a-0931-4f27-a07e-141e62c9ceb0" providerId="ADAL" clId="{A0B99D0D-F823-44A7-A946-0339F2CC6DD7}" dt="2020-12-07T12:19:15.120" v="2862" actId="20577"/>
        <pc:sldMkLst>
          <pc:docMk/>
          <pc:sldMk cId="0" sldId="260"/>
        </pc:sldMkLst>
        <pc:spChg chg="add mod">
          <ac:chgData name="DROIN Gregory" userId="aae29b1a-0931-4f27-a07e-141e62c9ceb0" providerId="ADAL" clId="{A0B99D0D-F823-44A7-A946-0339F2CC6DD7}" dt="2020-12-07T12:19:15.120" v="2862" actId="20577"/>
          <ac:spMkLst>
            <pc:docMk/>
            <pc:sldMk cId="0" sldId="260"/>
            <ac:spMk id="7" creationId="{8B9916DA-901E-41EC-9224-057E64507A7E}"/>
          </ac:spMkLst>
        </pc:spChg>
        <pc:spChg chg="add mod">
          <ac:chgData name="DROIN Gregory" userId="aae29b1a-0931-4f27-a07e-141e62c9ceb0" providerId="ADAL" clId="{A0B99D0D-F823-44A7-A946-0339F2CC6DD7}" dt="2020-12-07T11:20:16.182" v="364" actId="20577"/>
          <ac:spMkLst>
            <pc:docMk/>
            <pc:sldMk cId="0" sldId="260"/>
            <ac:spMk id="8" creationId="{A6372994-8DC2-4FA0-9E92-3A87E84850BE}"/>
          </ac:spMkLst>
        </pc:spChg>
        <pc:spChg chg="del">
          <ac:chgData name="DROIN Gregory" userId="aae29b1a-0931-4f27-a07e-141e62c9ceb0" providerId="ADAL" clId="{A0B99D0D-F823-44A7-A946-0339F2CC6DD7}" dt="2020-12-07T11:18:00.649" v="311" actId="478"/>
          <ac:spMkLst>
            <pc:docMk/>
            <pc:sldMk cId="0" sldId="260"/>
            <ac:spMk id="383" creationId="{00000000-0000-0000-0000-000000000000}"/>
          </ac:spMkLst>
        </pc:spChg>
        <pc:spChg chg="del mod">
          <ac:chgData name="DROIN Gregory" userId="aae29b1a-0931-4f27-a07e-141e62c9ceb0" providerId="ADAL" clId="{A0B99D0D-F823-44A7-A946-0339F2CC6DD7}" dt="2020-12-07T11:18:07.241" v="313" actId="478"/>
          <ac:spMkLst>
            <pc:docMk/>
            <pc:sldMk cId="0" sldId="260"/>
            <ac:spMk id="385" creationId="{00000000-0000-0000-0000-000000000000}"/>
          </ac:spMkLst>
        </pc:spChg>
        <pc:picChg chg="del mod">
          <ac:chgData name="DROIN Gregory" userId="aae29b1a-0931-4f27-a07e-141e62c9ceb0" providerId="ADAL" clId="{A0B99D0D-F823-44A7-A946-0339F2CC6DD7}" dt="2020-12-07T11:18:20.114" v="315" actId="478"/>
          <ac:picMkLst>
            <pc:docMk/>
            <pc:sldMk cId="0" sldId="260"/>
            <ac:picMk id="386" creationId="{00000000-0000-0000-0000-000000000000}"/>
          </ac:picMkLst>
        </pc:picChg>
      </pc:sldChg>
      <pc:sldChg chg="add del">
        <pc:chgData name="DROIN Gregory" userId="aae29b1a-0931-4f27-a07e-141e62c9ceb0" providerId="ADAL" clId="{A0B99D0D-F823-44A7-A946-0339F2CC6DD7}" dt="2020-12-07T11:20:56.705" v="526" actId="2696"/>
        <pc:sldMkLst>
          <pc:docMk/>
          <pc:sldMk cId="0" sldId="261"/>
        </pc:sldMkLst>
      </pc:sldChg>
      <pc:sldChg chg="add del">
        <pc:chgData name="DROIN Gregory" userId="aae29b1a-0931-4f27-a07e-141e62c9ceb0" providerId="ADAL" clId="{A0B99D0D-F823-44A7-A946-0339F2CC6DD7}" dt="2020-12-07T11:20:56.766" v="527" actId="2696"/>
        <pc:sldMkLst>
          <pc:docMk/>
          <pc:sldMk cId="0" sldId="262"/>
        </pc:sldMkLst>
      </pc:sldChg>
      <pc:sldChg chg="add del">
        <pc:chgData name="DROIN Gregory" userId="aae29b1a-0931-4f27-a07e-141e62c9ceb0" providerId="ADAL" clId="{A0B99D0D-F823-44A7-A946-0339F2CC6DD7}" dt="2020-12-07T11:20:56.801" v="528" actId="2696"/>
        <pc:sldMkLst>
          <pc:docMk/>
          <pc:sldMk cId="0" sldId="263"/>
        </pc:sldMkLst>
      </pc:sldChg>
      <pc:sldChg chg="add del">
        <pc:chgData name="DROIN Gregory" userId="aae29b1a-0931-4f27-a07e-141e62c9ceb0" providerId="ADAL" clId="{A0B99D0D-F823-44A7-A946-0339F2CC6DD7}" dt="2020-12-07T11:20:56.814" v="529" actId="2696"/>
        <pc:sldMkLst>
          <pc:docMk/>
          <pc:sldMk cId="0" sldId="264"/>
        </pc:sldMkLst>
      </pc:sldChg>
      <pc:sldChg chg="add del">
        <pc:chgData name="DROIN Gregory" userId="aae29b1a-0931-4f27-a07e-141e62c9ceb0" providerId="ADAL" clId="{A0B99D0D-F823-44A7-A946-0339F2CC6DD7}" dt="2020-12-07T11:20:56.871" v="530" actId="2696"/>
        <pc:sldMkLst>
          <pc:docMk/>
          <pc:sldMk cId="0" sldId="265"/>
        </pc:sldMkLst>
      </pc:sldChg>
      <pc:sldChg chg="add del">
        <pc:chgData name="DROIN Gregory" userId="aae29b1a-0931-4f27-a07e-141e62c9ceb0" providerId="ADAL" clId="{A0B99D0D-F823-44A7-A946-0339F2CC6DD7}" dt="2020-12-07T11:20:56.918" v="531" actId="2696"/>
        <pc:sldMkLst>
          <pc:docMk/>
          <pc:sldMk cId="0" sldId="266"/>
        </pc:sldMkLst>
      </pc:sldChg>
      <pc:sldChg chg="add del">
        <pc:chgData name="DROIN Gregory" userId="aae29b1a-0931-4f27-a07e-141e62c9ceb0" providerId="ADAL" clId="{A0B99D0D-F823-44A7-A946-0339F2CC6DD7}" dt="2020-12-07T11:20:56.940" v="532" actId="2696"/>
        <pc:sldMkLst>
          <pc:docMk/>
          <pc:sldMk cId="0" sldId="267"/>
        </pc:sldMkLst>
      </pc:sldChg>
      <pc:sldChg chg="add del">
        <pc:chgData name="DROIN Gregory" userId="aae29b1a-0931-4f27-a07e-141e62c9ceb0" providerId="ADAL" clId="{A0B99D0D-F823-44A7-A946-0339F2CC6DD7}" dt="2020-12-07T11:20:56.971" v="533" actId="2696"/>
        <pc:sldMkLst>
          <pc:docMk/>
          <pc:sldMk cId="0" sldId="268"/>
        </pc:sldMkLst>
      </pc:sldChg>
      <pc:sldChg chg="add del">
        <pc:chgData name="DROIN Gregory" userId="aae29b1a-0931-4f27-a07e-141e62c9ceb0" providerId="ADAL" clId="{A0B99D0D-F823-44A7-A946-0339F2CC6DD7}" dt="2020-12-07T11:20:56.987" v="534" actId="2696"/>
        <pc:sldMkLst>
          <pc:docMk/>
          <pc:sldMk cId="0" sldId="269"/>
        </pc:sldMkLst>
      </pc:sldChg>
      <pc:sldChg chg="add del">
        <pc:chgData name="DROIN Gregory" userId="aae29b1a-0931-4f27-a07e-141e62c9ceb0" providerId="ADAL" clId="{A0B99D0D-F823-44A7-A946-0339F2CC6DD7}" dt="2020-12-07T11:20:57.034" v="535" actId="2696"/>
        <pc:sldMkLst>
          <pc:docMk/>
          <pc:sldMk cId="0" sldId="270"/>
        </pc:sldMkLst>
      </pc:sldChg>
      <pc:sldChg chg="add del">
        <pc:chgData name="DROIN Gregory" userId="aae29b1a-0931-4f27-a07e-141e62c9ceb0" providerId="ADAL" clId="{A0B99D0D-F823-44A7-A946-0339F2CC6DD7}" dt="2020-12-07T11:20:57.072" v="536" actId="2696"/>
        <pc:sldMkLst>
          <pc:docMk/>
          <pc:sldMk cId="0" sldId="271"/>
        </pc:sldMkLst>
      </pc:sldChg>
      <pc:sldChg chg="add del">
        <pc:chgData name="DROIN Gregory" userId="aae29b1a-0931-4f27-a07e-141e62c9ceb0" providerId="ADAL" clId="{A0B99D0D-F823-44A7-A946-0339F2CC6DD7}" dt="2020-12-07T11:20:57.156" v="537" actId="2696"/>
        <pc:sldMkLst>
          <pc:docMk/>
          <pc:sldMk cId="0" sldId="272"/>
        </pc:sldMkLst>
      </pc:sldChg>
      <pc:sldChg chg="add del">
        <pc:chgData name="DROIN Gregory" userId="aae29b1a-0931-4f27-a07e-141e62c9ceb0" providerId="ADAL" clId="{A0B99D0D-F823-44A7-A946-0339F2CC6DD7}" dt="2020-12-07T11:20:57.188" v="538" actId="2696"/>
        <pc:sldMkLst>
          <pc:docMk/>
          <pc:sldMk cId="0" sldId="273"/>
        </pc:sldMkLst>
      </pc:sldChg>
      <pc:sldChg chg="add del">
        <pc:chgData name="DROIN Gregory" userId="aae29b1a-0931-4f27-a07e-141e62c9ceb0" providerId="ADAL" clId="{A0B99D0D-F823-44A7-A946-0339F2CC6DD7}" dt="2020-12-07T11:20:57.241" v="539" actId="2696"/>
        <pc:sldMkLst>
          <pc:docMk/>
          <pc:sldMk cId="0" sldId="274"/>
        </pc:sldMkLst>
      </pc:sldChg>
      <pc:sldChg chg="add del">
        <pc:chgData name="DROIN Gregory" userId="aae29b1a-0931-4f27-a07e-141e62c9ceb0" providerId="ADAL" clId="{A0B99D0D-F823-44A7-A946-0339F2CC6DD7}" dt="2020-12-07T11:20:57.257" v="540" actId="2696"/>
        <pc:sldMkLst>
          <pc:docMk/>
          <pc:sldMk cId="0" sldId="275"/>
        </pc:sldMkLst>
      </pc:sldChg>
      <pc:sldChg chg="add del">
        <pc:chgData name="DROIN Gregory" userId="aae29b1a-0931-4f27-a07e-141e62c9ceb0" providerId="ADAL" clId="{A0B99D0D-F823-44A7-A946-0339F2CC6DD7}" dt="2020-12-07T11:20:57.272" v="541" actId="2696"/>
        <pc:sldMkLst>
          <pc:docMk/>
          <pc:sldMk cId="0" sldId="276"/>
        </pc:sldMkLst>
      </pc:sldChg>
      <pc:sldChg chg="add del">
        <pc:chgData name="DROIN Gregory" userId="aae29b1a-0931-4f27-a07e-141e62c9ceb0" providerId="ADAL" clId="{A0B99D0D-F823-44A7-A946-0339F2CC6DD7}" dt="2020-12-07T11:20:57.362" v="542" actId="2696"/>
        <pc:sldMkLst>
          <pc:docMk/>
          <pc:sldMk cId="0" sldId="277"/>
        </pc:sldMkLst>
      </pc:sldChg>
      <pc:sldChg chg="add del">
        <pc:chgData name="DROIN Gregory" userId="aae29b1a-0931-4f27-a07e-141e62c9ceb0" providerId="ADAL" clId="{A0B99D0D-F823-44A7-A946-0339F2CC6DD7}" dt="2020-12-07T11:20:57.441" v="543" actId="2696"/>
        <pc:sldMkLst>
          <pc:docMk/>
          <pc:sldMk cId="0" sldId="278"/>
        </pc:sldMkLst>
      </pc:sldChg>
      <pc:sldChg chg="add del">
        <pc:chgData name="DROIN Gregory" userId="aae29b1a-0931-4f27-a07e-141e62c9ceb0" providerId="ADAL" clId="{A0B99D0D-F823-44A7-A946-0339F2CC6DD7}" dt="2020-12-07T11:20:57.492" v="544" actId="2696"/>
        <pc:sldMkLst>
          <pc:docMk/>
          <pc:sldMk cId="0" sldId="279"/>
        </pc:sldMkLst>
      </pc:sldChg>
      <pc:sldChg chg="add del">
        <pc:chgData name="DROIN Gregory" userId="aae29b1a-0931-4f27-a07e-141e62c9ceb0" providerId="ADAL" clId="{A0B99D0D-F823-44A7-A946-0339F2CC6DD7}" dt="2020-12-07T11:20:57.504" v="545" actId="2696"/>
        <pc:sldMkLst>
          <pc:docMk/>
          <pc:sldMk cId="0" sldId="280"/>
        </pc:sldMkLst>
      </pc:sldChg>
      <pc:sldChg chg="add del">
        <pc:chgData name="DROIN Gregory" userId="aae29b1a-0931-4f27-a07e-141e62c9ceb0" providerId="ADAL" clId="{A0B99D0D-F823-44A7-A946-0339F2CC6DD7}" dt="2020-12-07T11:20:57.593" v="546" actId="2696"/>
        <pc:sldMkLst>
          <pc:docMk/>
          <pc:sldMk cId="0" sldId="281"/>
        </pc:sldMkLst>
      </pc:sldChg>
      <pc:sldChg chg="add del">
        <pc:chgData name="DROIN Gregory" userId="aae29b1a-0931-4f27-a07e-141e62c9ceb0" providerId="ADAL" clId="{A0B99D0D-F823-44A7-A946-0339F2CC6DD7}" dt="2020-12-07T11:20:57.677" v="548" actId="2696"/>
        <pc:sldMkLst>
          <pc:docMk/>
          <pc:sldMk cId="0" sldId="282"/>
        </pc:sldMkLst>
      </pc:sldChg>
      <pc:sldChg chg="add del">
        <pc:chgData name="DROIN Gregory" userId="aae29b1a-0931-4f27-a07e-141e62c9ceb0" providerId="ADAL" clId="{A0B99D0D-F823-44A7-A946-0339F2CC6DD7}" dt="2020-12-07T11:20:57.755" v="549" actId="2696"/>
        <pc:sldMkLst>
          <pc:docMk/>
          <pc:sldMk cId="0" sldId="283"/>
        </pc:sldMkLst>
      </pc:sldChg>
      <pc:sldChg chg="add del">
        <pc:chgData name="DROIN Gregory" userId="aae29b1a-0931-4f27-a07e-141e62c9ceb0" providerId="ADAL" clId="{A0B99D0D-F823-44A7-A946-0339F2CC6DD7}" dt="2020-12-07T11:20:57.837" v="550" actId="2696"/>
        <pc:sldMkLst>
          <pc:docMk/>
          <pc:sldMk cId="0" sldId="284"/>
        </pc:sldMkLst>
      </pc:sldChg>
      <pc:sldChg chg="add del">
        <pc:chgData name="DROIN Gregory" userId="aae29b1a-0931-4f27-a07e-141e62c9ceb0" providerId="ADAL" clId="{A0B99D0D-F823-44A7-A946-0339F2CC6DD7}" dt="2020-12-07T11:20:57.903" v="552" actId="2696"/>
        <pc:sldMkLst>
          <pc:docMk/>
          <pc:sldMk cId="0" sldId="285"/>
        </pc:sldMkLst>
      </pc:sldChg>
      <pc:sldChg chg="add del">
        <pc:chgData name="DROIN Gregory" userId="aae29b1a-0931-4f27-a07e-141e62c9ceb0" providerId="ADAL" clId="{A0B99D0D-F823-44A7-A946-0339F2CC6DD7}" dt="2020-12-07T11:20:57.942" v="588" actId="2696"/>
        <pc:sldMkLst>
          <pc:docMk/>
          <pc:sldMk cId="0" sldId="286"/>
        </pc:sldMkLst>
      </pc:sldChg>
      <pc:sldChg chg="add del">
        <pc:chgData name="DROIN Gregory" userId="aae29b1a-0931-4f27-a07e-141e62c9ceb0" providerId="ADAL" clId="{A0B99D0D-F823-44A7-A946-0339F2CC6DD7}" dt="2020-12-07T11:20:57.999" v="589" actId="2696"/>
        <pc:sldMkLst>
          <pc:docMk/>
          <pc:sldMk cId="0" sldId="287"/>
        </pc:sldMkLst>
      </pc:sldChg>
      <pc:sldChg chg="add del">
        <pc:chgData name="DROIN Gregory" userId="aae29b1a-0931-4f27-a07e-141e62c9ceb0" providerId="ADAL" clId="{A0B99D0D-F823-44A7-A946-0339F2CC6DD7}" dt="2020-12-07T11:20:58.055" v="590" actId="2696"/>
        <pc:sldMkLst>
          <pc:docMk/>
          <pc:sldMk cId="0" sldId="288"/>
        </pc:sldMkLst>
      </pc:sldChg>
      <pc:sldChg chg="add del">
        <pc:chgData name="DROIN Gregory" userId="aae29b1a-0931-4f27-a07e-141e62c9ceb0" providerId="ADAL" clId="{A0B99D0D-F823-44A7-A946-0339F2CC6DD7}" dt="2020-12-07T11:20:58.068" v="591" actId="2696"/>
        <pc:sldMkLst>
          <pc:docMk/>
          <pc:sldMk cId="0" sldId="289"/>
        </pc:sldMkLst>
      </pc:sldChg>
      <pc:sldChg chg="add del">
        <pc:chgData name="DROIN Gregory" userId="aae29b1a-0931-4f27-a07e-141e62c9ceb0" providerId="ADAL" clId="{A0B99D0D-F823-44A7-A946-0339F2CC6DD7}" dt="2020-12-07T11:20:58.129" v="592" actId="2696"/>
        <pc:sldMkLst>
          <pc:docMk/>
          <pc:sldMk cId="0" sldId="290"/>
        </pc:sldMkLst>
      </pc:sldChg>
      <pc:sldChg chg="add del">
        <pc:chgData name="DROIN Gregory" userId="aae29b1a-0931-4f27-a07e-141e62c9ceb0" providerId="ADAL" clId="{A0B99D0D-F823-44A7-A946-0339F2CC6DD7}" dt="2020-12-07T11:20:58.197" v="593" actId="2696"/>
        <pc:sldMkLst>
          <pc:docMk/>
          <pc:sldMk cId="0" sldId="291"/>
        </pc:sldMkLst>
      </pc:sldChg>
      <pc:sldChg chg="add del">
        <pc:chgData name="DROIN Gregory" userId="aae29b1a-0931-4f27-a07e-141e62c9ceb0" providerId="ADAL" clId="{A0B99D0D-F823-44A7-A946-0339F2CC6DD7}" dt="2020-12-07T11:20:58.365" v="594" actId="2696"/>
        <pc:sldMkLst>
          <pc:docMk/>
          <pc:sldMk cId="0" sldId="292"/>
        </pc:sldMkLst>
      </pc:sldChg>
      <pc:sldChg chg="add del">
        <pc:chgData name="DROIN Gregory" userId="aae29b1a-0931-4f27-a07e-141e62c9ceb0" providerId="ADAL" clId="{A0B99D0D-F823-44A7-A946-0339F2CC6DD7}" dt="2020-12-07T11:20:58.423" v="595" actId="2696"/>
        <pc:sldMkLst>
          <pc:docMk/>
          <pc:sldMk cId="0" sldId="293"/>
        </pc:sldMkLst>
      </pc:sldChg>
      <pc:sldChg chg="add del">
        <pc:chgData name="DROIN Gregory" userId="aae29b1a-0931-4f27-a07e-141e62c9ceb0" providerId="ADAL" clId="{A0B99D0D-F823-44A7-A946-0339F2CC6DD7}" dt="2020-12-07T11:20:58.434" v="596" actId="2696"/>
        <pc:sldMkLst>
          <pc:docMk/>
          <pc:sldMk cId="0" sldId="294"/>
        </pc:sldMkLst>
      </pc:sldChg>
      <pc:sldChg chg="add del">
        <pc:chgData name="DROIN Gregory" userId="aae29b1a-0931-4f27-a07e-141e62c9ceb0" providerId="ADAL" clId="{A0B99D0D-F823-44A7-A946-0339F2CC6DD7}" dt="2020-12-07T11:20:58.546" v="597" actId="2696"/>
        <pc:sldMkLst>
          <pc:docMk/>
          <pc:sldMk cId="0" sldId="295"/>
        </pc:sldMkLst>
      </pc:sldChg>
      <pc:sldChg chg="add del">
        <pc:chgData name="DROIN Gregory" userId="aae29b1a-0931-4f27-a07e-141e62c9ceb0" providerId="ADAL" clId="{A0B99D0D-F823-44A7-A946-0339F2CC6DD7}" dt="2020-12-07T11:20:58.556" v="598" actId="2696"/>
        <pc:sldMkLst>
          <pc:docMk/>
          <pc:sldMk cId="0" sldId="296"/>
        </pc:sldMkLst>
      </pc:sldChg>
      <pc:sldChg chg="addSp delSp modSp add del">
        <pc:chgData name="DROIN Gregory" userId="aae29b1a-0931-4f27-a07e-141e62c9ceb0" providerId="ADAL" clId="{A0B99D0D-F823-44A7-A946-0339F2CC6DD7}" dt="2020-12-07T11:21:36.381" v="631" actId="20577"/>
        <pc:sldMkLst>
          <pc:docMk/>
          <pc:sldMk cId="0" sldId="297"/>
        </pc:sldMkLst>
        <pc:spChg chg="add mod">
          <ac:chgData name="DROIN Gregory" userId="aae29b1a-0931-4f27-a07e-141e62c9ceb0" providerId="ADAL" clId="{A0B99D0D-F823-44A7-A946-0339F2CC6DD7}" dt="2020-12-07T11:21:36.381" v="631" actId="20577"/>
          <ac:spMkLst>
            <pc:docMk/>
            <pc:sldMk cId="0" sldId="297"/>
            <ac:spMk id="7" creationId="{FA21A667-4762-4625-885F-6CD487871721}"/>
          </ac:spMkLst>
        </pc:spChg>
        <pc:spChg chg="mod">
          <ac:chgData name="DROIN Gregory" userId="aae29b1a-0931-4f27-a07e-141e62c9ceb0" providerId="ADAL" clId="{A0B99D0D-F823-44A7-A946-0339F2CC6DD7}" dt="2020-12-07T11:21:26.535" v="615" actId="1076"/>
          <ac:spMkLst>
            <pc:docMk/>
            <pc:sldMk cId="0" sldId="297"/>
            <ac:spMk id="767" creationId="{00000000-0000-0000-0000-000000000000}"/>
          </ac:spMkLst>
        </pc:spChg>
        <pc:picChg chg="del">
          <ac:chgData name="DROIN Gregory" userId="aae29b1a-0931-4f27-a07e-141e62c9ceb0" providerId="ADAL" clId="{A0B99D0D-F823-44A7-A946-0339F2CC6DD7}" dt="2020-12-07T11:21:01.883" v="603" actId="478"/>
          <ac:picMkLst>
            <pc:docMk/>
            <pc:sldMk cId="0" sldId="297"/>
            <ac:picMk id="770" creationId="{00000000-0000-0000-0000-000000000000}"/>
          </ac:picMkLst>
        </pc:picChg>
      </pc:sldChg>
      <pc:sldChg chg="add del">
        <pc:chgData name="DROIN Gregory" userId="aae29b1a-0931-4f27-a07e-141e62c9ceb0" providerId="ADAL" clId="{A0B99D0D-F823-44A7-A946-0339F2CC6DD7}" dt="2020-12-07T11:20:58.559" v="600" actId="2696"/>
        <pc:sldMkLst>
          <pc:docMk/>
          <pc:sldMk cId="0" sldId="298"/>
        </pc:sldMkLst>
      </pc:sldChg>
      <pc:sldChg chg="add del">
        <pc:chgData name="DROIN Gregory" userId="aae29b1a-0931-4f27-a07e-141e62c9ceb0" providerId="ADAL" clId="{A0B99D0D-F823-44A7-A946-0339F2CC6DD7}" dt="2020-12-07T11:20:58.560" v="601" actId="2696"/>
        <pc:sldMkLst>
          <pc:docMk/>
          <pc:sldMk cId="0" sldId="299"/>
        </pc:sldMkLst>
      </pc:sldChg>
      <pc:sldChg chg="addSp modSp add setBg">
        <pc:chgData name="DROIN Gregory" userId="aae29b1a-0931-4f27-a07e-141e62c9ceb0" providerId="ADAL" clId="{A0B99D0D-F823-44A7-A946-0339F2CC6DD7}" dt="2020-12-07T11:49:56.023" v="1142" actId="20577"/>
        <pc:sldMkLst>
          <pc:docMk/>
          <pc:sldMk cId="1494461154" sldId="300"/>
        </pc:sldMkLst>
        <pc:spChg chg="add mod">
          <ac:chgData name="DROIN Gregory" userId="aae29b1a-0931-4f27-a07e-141e62c9ceb0" providerId="ADAL" clId="{A0B99D0D-F823-44A7-A946-0339F2CC6DD7}" dt="2020-12-07T11:49:56.023" v="1142" actId="20577"/>
          <ac:spMkLst>
            <pc:docMk/>
            <pc:sldMk cId="1494461154" sldId="300"/>
            <ac:spMk id="2" creationId="{3FD9FC54-916A-4AB8-95C3-4BF7D9E70E48}"/>
          </ac:spMkLst>
        </pc:spChg>
        <pc:spChg chg="mod">
          <ac:chgData name="DROIN Gregory" userId="aae29b1a-0931-4f27-a07e-141e62c9ceb0" providerId="ADAL" clId="{A0B99D0D-F823-44A7-A946-0339F2CC6DD7}" dt="2020-12-07T11:19:44.851" v="341" actId="20577"/>
          <ac:spMkLst>
            <pc:docMk/>
            <pc:sldMk cId="1494461154" sldId="300"/>
            <ac:spMk id="8" creationId="{A6372994-8DC2-4FA0-9E92-3A87E84850BE}"/>
          </ac:spMkLst>
        </pc:spChg>
      </pc:sldChg>
      <pc:sldChg chg="addSp delSp modSp add">
        <pc:chgData name="DROIN Gregory" userId="aae29b1a-0931-4f27-a07e-141e62c9ceb0" providerId="ADAL" clId="{A0B99D0D-F823-44A7-A946-0339F2CC6DD7}" dt="2020-12-07T12:18:29.582" v="2852" actId="313"/>
        <pc:sldMkLst>
          <pc:docMk/>
          <pc:sldMk cId="3558539749" sldId="301"/>
        </pc:sldMkLst>
        <pc:spChg chg="add mod">
          <ac:chgData name="DROIN Gregory" userId="aae29b1a-0931-4f27-a07e-141e62c9ceb0" providerId="ADAL" clId="{A0B99D0D-F823-44A7-A946-0339F2CC6DD7}" dt="2020-12-07T12:18:02.709" v="2790" actId="1076"/>
          <ac:spMkLst>
            <pc:docMk/>
            <pc:sldMk cId="3558539749" sldId="301"/>
            <ac:spMk id="2" creationId="{E069751A-1875-42F6-83ED-267576A0A85D}"/>
          </ac:spMkLst>
        </pc:spChg>
        <pc:spChg chg="add del mod">
          <ac:chgData name="DROIN Gregory" userId="aae29b1a-0931-4f27-a07e-141e62c9ceb0" providerId="ADAL" clId="{A0B99D0D-F823-44A7-A946-0339F2CC6DD7}" dt="2020-12-07T12:04:22.112" v="1648"/>
          <ac:spMkLst>
            <pc:docMk/>
            <pc:sldMk cId="3558539749" sldId="301"/>
            <ac:spMk id="6" creationId="{E02B6CF3-5191-485A-9B10-957B1B7A5AB1}"/>
          </ac:spMkLst>
        </pc:spChg>
        <pc:spChg chg="mod">
          <ac:chgData name="DROIN Gregory" userId="aae29b1a-0931-4f27-a07e-141e62c9ceb0" providerId="ADAL" clId="{A0B99D0D-F823-44A7-A946-0339F2CC6DD7}" dt="2020-12-07T12:17:43.840" v="2786" actId="1076"/>
          <ac:spMkLst>
            <pc:docMk/>
            <pc:sldMk cId="3558539749" sldId="301"/>
            <ac:spMk id="7" creationId="{8B9916DA-901E-41EC-9224-057E64507A7E}"/>
          </ac:spMkLst>
        </pc:spChg>
        <pc:spChg chg="mod">
          <ac:chgData name="DROIN Gregory" userId="aae29b1a-0931-4f27-a07e-141e62c9ceb0" providerId="ADAL" clId="{A0B99D0D-F823-44A7-A946-0339F2CC6DD7}" dt="2020-12-07T11:20:35.592" v="369" actId="20577"/>
          <ac:spMkLst>
            <pc:docMk/>
            <pc:sldMk cId="3558539749" sldId="301"/>
            <ac:spMk id="8" creationId="{A6372994-8DC2-4FA0-9E92-3A87E84850BE}"/>
          </ac:spMkLst>
        </pc:spChg>
        <pc:spChg chg="add mod">
          <ac:chgData name="DROIN Gregory" userId="aae29b1a-0931-4f27-a07e-141e62c9ceb0" providerId="ADAL" clId="{A0B99D0D-F823-44A7-A946-0339F2CC6DD7}" dt="2020-12-07T12:18:29.582" v="2852" actId="313"/>
          <ac:spMkLst>
            <pc:docMk/>
            <pc:sldMk cId="3558539749" sldId="301"/>
            <ac:spMk id="9" creationId="{45B6B8E9-B2CE-4420-AFD5-980A911D2B33}"/>
          </ac:spMkLst>
        </pc:spChg>
      </pc:sldChg>
      <pc:sldChg chg="modSp add setBg">
        <pc:chgData name="DROIN Gregory" userId="aae29b1a-0931-4f27-a07e-141e62c9ceb0" providerId="ADAL" clId="{A0B99D0D-F823-44A7-A946-0339F2CC6DD7}" dt="2020-12-07T11:42:47.140" v="641" actId="20577"/>
        <pc:sldMkLst>
          <pc:docMk/>
          <pc:sldMk cId="583468960" sldId="302"/>
        </pc:sldMkLst>
        <pc:spChg chg="mod">
          <ac:chgData name="DROIN Gregory" userId="aae29b1a-0931-4f27-a07e-141e62c9ceb0" providerId="ADAL" clId="{A0B99D0D-F823-44A7-A946-0339F2CC6DD7}" dt="2020-12-07T11:42:47.140" v="641" actId="20577"/>
          <ac:spMkLst>
            <pc:docMk/>
            <pc:sldMk cId="583468960" sldId="302"/>
            <ac:spMk id="7" creationId="{8B9916DA-901E-41EC-9224-057E64507A7E}"/>
          </ac:spMkLst>
        </pc:spChg>
      </pc:sldChg>
      <pc:sldChg chg="addSp delSp modSp add">
        <pc:chgData name="DROIN Gregory" userId="aae29b1a-0931-4f27-a07e-141e62c9ceb0" providerId="ADAL" clId="{A0B99D0D-F823-44A7-A946-0339F2CC6DD7}" dt="2020-12-07T12:05:00.517" v="1657" actId="1076"/>
        <pc:sldMkLst>
          <pc:docMk/>
          <pc:sldMk cId="2043894616" sldId="303"/>
        </pc:sldMkLst>
        <pc:spChg chg="mod">
          <ac:chgData name="DROIN Gregory" userId="aae29b1a-0931-4f27-a07e-141e62c9ceb0" providerId="ADAL" clId="{A0B99D0D-F823-44A7-A946-0339F2CC6DD7}" dt="2020-12-07T11:52:07.881" v="1180" actId="1076"/>
          <ac:spMkLst>
            <pc:docMk/>
            <pc:sldMk cId="2043894616" sldId="303"/>
            <ac:spMk id="2" creationId="{3FD9FC54-916A-4AB8-95C3-4BF7D9E70E48}"/>
          </ac:spMkLst>
        </pc:spChg>
        <pc:spChg chg="mod">
          <ac:chgData name="DROIN Gregory" userId="aae29b1a-0931-4f27-a07e-141e62c9ceb0" providerId="ADAL" clId="{A0B99D0D-F823-44A7-A946-0339F2CC6DD7}" dt="2020-12-07T11:54:05.848" v="1198" actId="1076"/>
          <ac:spMkLst>
            <pc:docMk/>
            <pc:sldMk cId="2043894616" sldId="303"/>
            <ac:spMk id="7" creationId="{8B9916DA-901E-41EC-9224-057E64507A7E}"/>
          </ac:spMkLst>
        </pc:spChg>
        <pc:spChg chg="add mod">
          <ac:chgData name="DROIN Gregory" userId="aae29b1a-0931-4f27-a07e-141e62c9ceb0" providerId="ADAL" clId="{A0B99D0D-F823-44A7-A946-0339F2CC6DD7}" dt="2020-12-07T11:54:34.503" v="1213" actId="1076"/>
          <ac:spMkLst>
            <pc:docMk/>
            <pc:sldMk cId="2043894616" sldId="303"/>
            <ac:spMk id="11" creationId="{4C150320-8CB9-4C70-B35E-618675B62074}"/>
          </ac:spMkLst>
        </pc:spChg>
        <pc:spChg chg="add mod">
          <ac:chgData name="DROIN Gregory" userId="aae29b1a-0931-4f27-a07e-141e62c9ceb0" providerId="ADAL" clId="{A0B99D0D-F823-44A7-A946-0339F2CC6DD7}" dt="2020-12-07T11:54:50.381" v="1227" actId="20577"/>
          <ac:spMkLst>
            <pc:docMk/>
            <pc:sldMk cId="2043894616" sldId="303"/>
            <ac:spMk id="16" creationId="{6FE88370-9D65-49F8-8B0D-373BE439AABD}"/>
          </ac:spMkLst>
        </pc:spChg>
        <pc:spChg chg="add mod">
          <ac:chgData name="DROIN Gregory" userId="aae29b1a-0931-4f27-a07e-141e62c9ceb0" providerId="ADAL" clId="{A0B99D0D-F823-44A7-A946-0339F2CC6DD7}" dt="2020-12-07T11:54:54.772" v="1234" actId="20577"/>
          <ac:spMkLst>
            <pc:docMk/>
            <pc:sldMk cId="2043894616" sldId="303"/>
            <ac:spMk id="17" creationId="{AEE4497F-7F49-4CD9-A552-A407CD6ECA23}"/>
          </ac:spMkLst>
        </pc:spChg>
        <pc:spChg chg="add del">
          <ac:chgData name="DROIN Gregory" userId="aae29b1a-0931-4f27-a07e-141e62c9ceb0" providerId="ADAL" clId="{A0B99D0D-F823-44A7-A946-0339F2CC6DD7}" dt="2020-12-07T11:54:41.292" v="1216" actId="478"/>
          <ac:spMkLst>
            <pc:docMk/>
            <pc:sldMk cId="2043894616" sldId="303"/>
            <ac:spMk id="18" creationId="{558B8432-8087-4CC4-B5E6-9AAFB3A5F0A3}"/>
          </ac:spMkLst>
        </pc:spChg>
        <pc:spChg chg="add mod">
          <ac:chgData name="DROIN Gregory" userId="aae29b1a-0931-4f27-a07e-141e62c9ceb0" providerId="ADAL" clId="{A0B99D0D-F823-44A7-A946-0339F2CC6DD7}" dt="2020-12-07T11:57:15.278" v="1298" actId="1076"/>
          <ac:spMkLst>
            <pc:docMk/>
            <pc:sldMk cId="2043894616" sldId="303"/>
            <ac:spMk id="19" creationId="{1BCC2112-70A2-4EE8-A662-B14230B1692B}"/>
          </ac:spMkLst>
        </pc:spChg>
        <pc:spChg chg="add del">
          <ac:chgData name="DROIN Gregory" userId="aae29b1a-0931-4f27-a07e-141e62c9ceb0" providerId="ADAL" clId="{A0B99D0D-F823-44A7-A946-0339F2CC6DD7}" dt="2020-12-07T11:56:13.965" v="1267" actId="478"/>
          <ac:spMkLst>
            <pc:docMk/>
            <pc:sldMk cId="2043894616" sldId="303"/>
            <ac:spMk id="32" creationId="{33C26BD6-0BBA-4275-85D7-DB69E66B6C3F}"/>
          </ac:spMkLst>
        </pc:spChg>
        <pc:spChg chg="add mod">
          <ac:chgData name="DROIN Gregory" userId="aae29b1a-0931-4f27-a07e-141e62c9ceb0" providerId="ADAL" clId="{A0B99D0D-F823-44A7-A946-0339F2CC6DD7}" dt="2020-12-07T12:05:00.517" v="1657" actId="1076"/>
          <ac:spMkLst>
            <pc:docMk/>
            <pc:sldMk cId="2043894616" sldId="303"/>
            <ac:spMk id="42" creationId="{EEAF6A19-4DFD-4873-B0F3-C1B520FEE17F}"/>
          </ac:spMkLst>
        </pc:spChg>
        <pc:picChg chg="add del mod">
          <ac:chgData name="DROIN Gregory" userId="aae29b1a-0931-4f27-a07e-141e62c9ceb0" providerId="ADAL" clId="{A0B99D0D-F823-44A7-A946-0339F2CC6DD7}" dt="2020-12-07T11:52:23.920" v="1183" actId="478"/>
          <ac:picMkLst>
            <pc:docMk/>
            <pc:sldMk cId="2043894616" sldId="303"/>
            <ac:picMk id="1026" creationId="{1F64A78D-91A2-4EFE-9A62-0D95CA58A096}"/>
          </ac:picMkLst>
        </pc:picChg>
        <pc:cxnChg chg="add mod">
          <ac:chgData name="DROIN Gregory" userId="aae29b1a-0931-4f27-a07e-141e62c9ceb0" providerId="ADAL" clId="{A0B99D0D-F823-44A7-A946-0339F2CC6DD7}" dt="2020-12-07T11:55:09.791" v="1247" actId="1076"/>
          <ac:cxnSpMkLst>
            <pc:docMk/>
            <pc:sldMk cId="2043894616" sldId="303"/>
            <ac:cxnSpMk id="4" creationId="{3079A46F-7C0E-4845-86EF-9453FC1DD1C5}"/>
          </ac:cxnSpMkLst>
        </pc:cxnChg>
        <pc:cxnChg chg="add mod">
          <ac:chgData name="DROIN Gregory" userId="aae29b1a-0931-4f27-a07e-141e62c9ceb0" providerId="ADAL" clId="{A0B99D0D-F823-44A7-A946-0339F2CC6DD7}" dt="2020-12-07T11:53:33.629" v="1194" actId="208"/>
          <ac:cxnSpMkLst>
            <pc:docMk/>
            <pc:sldMk cId="2043894616" sldId="303"/>
            <ac:cxnSpMk id="10" creationId="{E2EFC7A3-B3FB-4163-9F46-A80C9EABF717}"/>
          </ac:cxnSpMkLst>
        </pc:cxnChg>
        <pc:cxnChg chg="add mod">
          <ac:chgData name="DROIN Gregory" userId="aae29b1a-0931-4f27-a07e-141e62c9ceb0" providerId="ADAL" clId="{A0B99D0D-F823-44A7-A946-0339F2CC6DD7}" dt="2020-12-07T11:55:08.178" v="1246" actId="1076"/>
          <ac:cxnSpMkLst>
            <pc:docMk/>
            <pc:sldMk cId="2043894616" sldId="303"/>
            <ac:cxnSpMk id="12" creationId="{B6CF25EE-26DC-43F2-9378-BC0BE7F4C522}"/>
          </ac:cxnSpMkLst>
        </pc:cxnChg>
        <pc:cxnChg chg="add mod">
          <ac:chgData name="DROIN Gregory" userId="aae29b1a-0931-4f27-a07e-141e62c9ceb0" providerId="ADAL" clId="{A0B99D0D-F823-44A7-A946-0339F2CC6DD7}" dt="2020-12-07T11:55:33.613" v="1251" actId="208"/>
          <ac:cxnSpMkLst>
            <pc:docMk/>
            <pc:sldMk cId="2043894616" sldId="303"/>
            <ac:cxnSpMk id="15" creationId="{72D4A079-D2C8-4DFC-B335-64DE8B1260FF}"/>
          </ac:cxnSpMkLst>
        </pc:cxnChg>
        <pc:cxnChg chg="add mod">
          <ac:chgData name="DROIN Gregory" userId="aae29b1a-0931-4f27-a07e-141e62c9ceb0" providerId="ADAL" clId="{A0B99D0D-F823-44A7-A946-0339F2CC6DD7}" dt="2020-12-07T11:56:02.750" v="1261" actId="14100"/>
          <ac:cxnSpMkLst>
            <pc:docMk/>
            <pc:sldMk cId="2043894616" sldId="303"/>
            <ac:cxnSpMk id="23" creationId="{DCC51240-558C-4AB5-A439-236AE60B5A8F}"/>
          </ac:cxnSpMkLst>
        </pc:cxnChg>
        <pc:cxnChg chg="add mod">
          <ac:chgData name="DROIN Gregory" userId="aae29b1a-0931-4f27-a07e-141e62c9ceb0" providerId="ADAL" clId="{A0B99D0D-F823-44A7-A946-0339F2CC6DD7}" dt="2020-12-07T11:56:24.624" v="1270" actId="1076"/>
          <ac:cxnSpMkLst>
            <pc:docMk/>
            <pc:sldMk cId="2043894616" sldId="303"/>
            <ac:cxnSpMk id="26" creationId="{42FB469E-3865-47B6-A1C4-9F07F53AF7CC}"/>
          </ac:cxnSpMkLst>
        </pc:cxnChg>
        <pc:cxnChg chg="add mod">
          <ac:chgData name="DROIN Gregory" userId="aae29b1a-0931-4f27-a07e-141e62c9ceb0" providerId="ADAL" clId="{A0B99D0D-F823-44A7-A946-0339F2CC6DD7}" dt="2020-12-07T11:56:10.575" v="1265" actId="14100"/>
          <ac:cxnSpMkLst>
            <pc:docMk/>
            <pc:sldMk cId="2043894616" sldId="303"/>
            <ac:cxnSpMk id="29" creationId="{0099935B-EEF9-4585-98DB-C50BE503B8AE}"/>
          </ac:cxnSpMkLst>
        </pc:cxnChg>
        <pc:cxnChg chg="add mod">
          <ac:chgData name="DROIN Gregory" userId="aae29b1a-0931-4f27-a07e-141e62c9ceb0" providerId="ADAL" clId="{A0B99D0D-F823-44A7-A946-0339F2CC6DD7}" dt="2020-12-07T11:56:28.770" v="1272" actId="14100"/>
          <ac:cxnSpMkLst>
            <pc:docMk/>
            <pc:sldMk cId="2043894616" sldId="303"/>
            <ac:cxnSpMk id="33" creationId="{BC8869F7-11ED-4FF2-917F-EB64F9CC6CBF}"/>
          </ac:cxnSpMkLst>
        </pc:cxnChg>
        <pc:cxnChg chg="add mod">
          <ac:chgData name="DROIN Gregory" userId="aae29b1a-0931-4f27-a07e-141e62c9ceb0" providerId="ADAL" clId="{A0B99D0D-F823-44A7-A946-0339F2CC6DD7}" dt="2020-12-07T11:56:37.600" v="1275" actId="14100"/>
          <ac:cxnSpMkLst>
            <pc:docMk/>
            <pc:sldMk cId="2043894616" sldId="303"/>
            <ac:cxnSpMk id="35" creationId="{D8A743CF-7999-4618-934E-2D1EE9786B7E}"/>
          </ac:cxnSpMkLst>
        </pc:cxnChg>
        <pc:cxnChg chg="add mod">
          <ac:chgData name="DROIN Gregory" userId="aae29b1a-0931-4f27-a07e-141e62c9ceb0" providerId="ADAL" clId="{A0B99D0D-F823-44A7-A946-0339F2CC6DD7}" dt="2020-12-07T11:56:47.451" v="1280" actId="14100"/>
          <ac:cxnSpMkLst>
            <pc:docMk/>
            <pc:sldMk cId="2043894616" sldId="303"/>
            <ac:cxnSpMk id="38" creationId="{69719CD7-87FE-421E-BF3B-5A4B923BC698}"/>
          </ac:cxnSpMkLst>
        </pc:cxnChg>
        <pc:cxnChg chg="add del">
          <ac:chgData name="DROIN Gregory" userId="aae29b1a-0931-4f27-a07e-141e62c9ceb0" providerId="ADAL" clId="{A0B99D0D-F823-44A7-A946-0339F2CC6DD7}" dt="2020-12-07T11:57:06.118" v="1293"/>
          <ac:cxnSpMkLst>
            <pc:docMk/>
            <pc:sldMk cId="2043894616" sldId="303"/>
            <ac:cxnSpMk id="41" creationId="{156BB40B-6134-4E1A-B6FC-840DA57001A2}"/>
          </ac:cxnSpMkLst>
        </pc:cxnChg>
        <pc:cxnChg chg="add mod">
          <ac:chgData name="DROIN Gregory" userId="aae29b1a-0931-4f27-a07e-141e62c9ceb0" providerId="ADAL" clId="{A0B99D0D-F823-44A7-A946-0339F2CC6DD7}" dt="2020-12-07T11:58:00.968" v="1316" actId="14100"/>
          <ac:cxnSpMkLst>
            <pc:docMk/>
            <pc:sldMk cId="2043894616" sldId="303"/>
            <ac:cxnSpMk id="43" creationId="{AA3F6D22-6F62-40C1-98A4-713FF3C425E2}"/>
          </ac:cxnSpMkLst>
        </pc:cxnChg>
      </pc:sldChg>
      <pc:sldChg chg="addSp delSp modSp add">
        <pc:chgData name="DROIN Gregory" userId="aae29b1a-0931-4f27-a07e-141e62c9ceb0" providerId="ADAL" clId="{A0B99D0D-F823-44A7-A946-0339F2CC6DD7}" dt="2020-12-07T12:04:40.046" v="1654" actId="20577"/>
        <pc:sldMkLst>
          <pc:docMk/>
          <pc:sldMk cId="3282566383" sldId="304"/>
        </pc:sldMkLst>
        <pc:spChg chg="del">
          <ac:chgData name="DROIN Gregory" userId="aae29b1a-0931-4f27-a07e-141e62c9ceb0" providerId="ADAL" clId="{A0B99D0D-F823-44A7-A946-0339F2CC6DD7}" dt="2020-12-07T12:03:50.635" v="1626" actId="478"/>
          <ac:spMkLst>
            <pc:docMk/>
            <pc:sldMk cId="3282566383" sldId="304"/>
            <ac:spMk id="2" creationId="{3FD9FC54-916A-4AB8-95C3-4BF7D9E70E48}"/>
          </ac:spMkLst>
        </pc:spChg>
        <pc:spChg chg="add mod">
          <ac:chgData name="DROIN Gregory" userId="aae29b1a-0931-4f27-a07e-141e62c9ceb0" providerId="ADAL" clId="{A0B99D0D-F823-44A7-A946-0339F2CC6DD7}" dt="2020-12-07T12:04:40.046" v="1654" actId="20577"/>
          <ac:spMkLst>
            <pc:docMk/>
            <pc:sldMk cId="3282566383" sldId="304"/>
            <ac:spMk id="3" creationId="{9746E434-C1FF-45BE-AD76-AF44622D72DC}"/>
          </ac:spMkLst>
        </pc:spChg>
        <pc:spChg chg="add del mod">
          <ac:chgData name="DROIN Gregory" userId="aae29b1a-0931-4f27-a07e-141e62c9ceb0" providerId="ADAL" clId="{A0B99D0D-F823-44A7-A946-0339F2CC6DD7}" dt="2020-12-07T12:03:54.725" v="1629" actId="1076"/>
          <ac:spMkLst>
            <pc:docMk/>
            <pc:sldMk cId="3282566383" sldId="304"/>
            <ac:spMk id="7" creationId="{8B9916DA-901E-41EC-9224-057E64507A7E}"/>
          </ac:spMkLst>
        </pc:spChg>
        <pc:spChg chg="del">
          <ac:chgData name="DROIN Gregory" userId="aae29b1a-0931-4f27-a07e-141e62c9ceb0" providerId="ADAL" clId="{A0B99D0D-F823-44A7-A946-0339F2CC6DD7}" dt="2020-12-07T12:03:52.324" v="1627" actId="478"/>
          <ac:spMkLst>
            <pc:docMk/>
            <pc:sldMk cId="3282566383" sldId="304"/>
            <ac:spMk id="11" creationId="{4C150320-8CB9-4C70-B35E-618675B62074}"/>
          </ac:spMkLst>
        </pc:spChg>
        <pc:spChg chg="del">
          <ac:chgData name="DROIN Gregory" userId="aae29b1a-0931-4f27-a07e-141e62c9ceb0" providerId="ADAL" clId="{A0B99D0D-F823-44A7-A946-0339F2CC6DD7}" dt="2020-12-07T12:04:00.836" v="1631" actId="478"/>
          <ac:spMkLst>
            <pc:docMk/>
            <pc:sldMk cId="3282566383" sldId="304"/>
            <ac:spMk id="16" creationId="{6FE88370-9D65-49F8-8B0D-373BE439AABD}"/>
          </ac:spMkLst>
        </pc:spChg>
        <pc:spChg chg="del">
          <ac:chgData name="DROIN Gregory" userId="aae29b1a-0931-4f27-a07e-141e62c9ceb0" providerId="ADAL" clId="{A0B99D0D-F823-44A7-A946-0339F2CC6DD7}" dt="2020-12-07T12:03:58.078" v="1630" actId="478"/>
          <ac:spMkLst>
            <pc:docMk/>
            <pc:sldMk cId="3282566383" sldId="304"/>
            <ac:spMk id="17" creationId="{AEE4497F-7F49-4CD9-A552-A407CD6ECA23}"/>
          </ac:spMkLst>
        </pc:spChg>
        <pc:spChg chg="del">
          <ac:chgData name="DROIN Gregory" userId="aae29b1a-0931-4f27-a07e-141e62c9ceb0" providerId="ADAL" clId="{A0B99D0D-F823-44A7-A946-0339F2CC6DD7}" dt="2020-12-07T12:04:02.398" v="1632" actId="478"/>
          <ac:spMkLst>
            <pc:docMk/>
            <pc:sldMk cId="3282566383" sldId="304"/>
            <ac:spMk id="19" creationId="{1BCC2112-70A2-4EE8-A662-B14230B1692B}"/>
          </ac:spMkLst>
        </pc:spChg>
        <pc:spChg chg="del">
          <ac:chgData name="DROIN Gregory" userId="aae29b1a-0931-4f27-a07e-141e62c9ceb0" providerId="ADAL" clId="{A0B99D0D-F823-44A7-A946-0339F2CC6DD7}" dt="2020-12-07T12:04:04.246" v="1633" actId="478"/>
          <ac:spMkLst>
            <pc:docMk/>
            <pc:sldMk cId="3282566383" sldId="304"/>
            <ac:spMk id="42" creationId="{EEAF6A19-4DFD-4873-B0F3-C1B520FEE17F}"/>
          </ac:spMkLst>
        </pc:spChg>
        <pc:cxnChg chg="del">
          <ac:chgData name="DROIN Gregory" userId="aae29b1a-0931-4f27-a07e-141e62c9ceb0" providerId="ADAL" clId="{A0B99D0D-F823-44A7-A946-0339F2CC6DD7}" dt="2020-12-07T12:04:05.342" v="1634" actId="478"/>
          <ac:cxnSpMkLst>
            <pc:docMk/>
            <pc:sldMk cId="3282566383" sldId="304"/>
            <ac:cxnSpMk id="4" creationId="{3079A46F-7C0E-4845-86EF-9453FC1DD1C5}"/>
          </ac:cxnSpMkLst>
        </pc:cxnChg>
        <pc:cxnChg chg="del">
          <ac:chgData name="DROIN Gregory" userId="aae29b1a-0931-4f27-a07e-141e62c9ceb0" providerId="ADAL" clId="{A0B99D0D-F823-44A7-A946-0339F2CC6DD7}" dt="2020-12-07T12:04:07.710" v="1637" actId="478"/>
          <ac:cxnSpMkLst>
            <pc:docMk/>
            <pc:sldMk cId="3282566383" sldId="304"/>
            <ac:cxnSpMk id="10" creationId="{E2EFC7A3-B3FB-4163-9F46-A80C9EABF717}"/>
          </ac:cxnSpMkLst>
        </pc:cxnChg>
        <pc:cxnChg chg="del">
          <ac:chgData name="DROIN Gregory" userId="aae29b1a-0931-4f27-a07e-141e62c9ceb0" providerId="ADAL" clId="{A0B99D0D-F823-44A7-A946-0339F2CC6DD7}" dt="2020-12-07T12:04:06.583" v="1636" actId="478"/>
          <ac:cxnSpMkLst>
            <pc:docMk/>
            <pc:sldMk cId="3282566383" sldId="304"/>
            <ac:cxnSpMk id="12" creationId="{B6CF25EE-26DC-43F2-9378-BC0BE7F4C522}"/>
          </ac:cxnSpMkLst>
        </pc:cxnChg>
        <pc:cxnChg chg="del">
          <ac:chgData name="DROIN Gregory" userId="aae29b1a-0931-4f27-a07e-141e62c9ceb0" providerId="ADAL" clId="{A0B99D0D-F823-44A7-A946-0339F2CC6DD7}" dt="2020-12-07T12:04:05.957" v="1635" actId="478"/>
          <ac:cxnSpMkLst>
            <pc:docMk/>
            <pc:sldMk cId="3282566383" sldId="304"/>
            <ac:cxnSpMk id="15" creationId="{72D4A079-D2C8-4DFC-B335-64DE8B1260FF}"/>
          </ac:cxnSpMkLst>
        </pc:cxnChg>
        <pc:cxnChg chg="del">
          <ac:chgData name="DROIN Gregory" userId="aae29b1a-0931-4f27-a07e-141e62c9ceb0" providerId="ADAL" clId="{A0B99D0D-F823-44A7-A946-0339F2CC6DD7}" dt="2020-12-07T12:04:09.197" v="1639" actId="478"/>
          <ac:cxnSpMkLst>
            <pc:docMk/>
            <pc:sldMk cId="3282566383" sldId="304"/>
            <ac:cxnSpMk id="23" creationId="{DCC51240-558C-4AB5-A439-236AE60B5A8F}"/>
          </ac:cxnSpMkLst>
        </pc:cxnChg>
        <pc:cxnChg chg="del">
          <ac:chgData name="DROIN Gregory" userId="aae29b1a-0931-4f27-a07e-141e62c9ceb0" providerId="ADAL" clId="{A0B99D0D-F823-44A7-A946-0339F2CC6DD7}" dt="2020-12-07T12:04:11.717" v="1642" actId="478"/>
          <ac:cxnSpMkLst>
            <pc:docMk/>
            <pc:sldMk cId="3282566383" sldId="304"/>
            <ac:cxnSpMk id="26" creationId="{42FB469E-3865-47B6-A1C4-9F07F53AF7CC}"/>
          </ac:cxnSpMkLst>
        </pc:cxnChg>
        <pc:cxnChg chg="del">
          <ac:chgData name="DROIN Gregory" userId="aae29b1a-0931-4f27-a07e-141e62c9ceb0" providerId="ADAL" clId="{A0B99D0D-F823-44A7-A946-0339F2CC6DD7}" dt="2020-12-07T12:04:09.797" v="1640" actId="478"/>
          <ac:cxnSpMkLst>
            <pc:docMk/>
            <pc:sldMk cId="3282566383" sldId="304"/>
            <ac:cxnSpMk id="29" creationId="{0099935B-EEF9-4585-98DB-C50BE503B8AE}"/>
          </ac:cxnSpMkLst>
        </pc:cxnChg>
        <pc:cxnChg chg="del">
          <ac:chgData name="DROIN Gregory" userId="aae29b1a-0931-4f27-a07e-141e62c9ceb0" providerId="ADAL" clId="{A0B99D0D-F823-44A7-A946-0339F2CC6DD7}" dt="2020-12-07T12:04:12.600" v="1643" actId="478"/>
          <ac:cxnSpMkLst>
            <pc:docMk/>
            <pc:sldMk cId="3282566383" sldId="304"/>
            <ac:cxnSpMk id="33" creationId="{BC8869F7-11ED-4FF2-917F-EB64F9CC6CBF}"/>
          </ac:cxnSpMkLst>
        </pc:cxnChg>
        <pc:cxnChg chg="del">
          <ac:chgData name="DROIN Gregory" userId="aae29b1a-0931-4f27-a07e-141e62c9ceb0" providerId="ADAL" clId="{A0B99D0D-F823-44A7-A946-0339F2CC6DD7}" dt="2020-12-07T12:04:10.576" v="1641" actId="478"/>
          <ac:cxnSpMkLst>
            <pc:docMk/>
            <pc:sldMk cId="3282566383" sldId="304"/>
            <ac:cxnSpMk id="35" creationId="{D8A743CF-7999-4618-934E-2D1EE9786B7E}"/>
          </ac:cxnSpMkLst>
        </pc:cxnChg>
        <pc:cxnChg chg="del">
          <ac:chgData name="DROIN Gregory" userId="aae29b1a-0931-4f27-a07e-141e62c9ceb0" providerId="ADAL" clId="{A0B99D0D-F823-44A7-A946-0339F2CC6DD7}" dt="2020-12-07T12:04:08.453" v="1638" actId="478"/>
          <ac:cxnSpMkLst>
            <pc:docMk/>
            <pc:sldMk cId="3282566383" sldId="304"/>
            <ac:cxnSpMk id="38" creationId="{69719CD7-87FE-421E-BF3B-5A4B923BC698}"/>
          </ac:cxnSpMkLst>
        </pc:cxnChg>
        <pc:cxnChg chg="del">
          <ac:chgData name="DROIN Gregory" userId="aae29b1a-0931-4f27-a07e-141e62c9ceb0" providerId="ADAL" clId="{A0B99D0D-F823-44A7-A946-0339F2CC6DD7}" dt="2020-12-07T12:04:13.396" v="1644" actId="478"/>
          <ac:cxnSpMkLst>
            <pc:docMk/>
            <pc:sldMk cId="3282566383" sldId="304"/>
            <ac:cxnSpMk id="43" creationId="{AA3F6D22-6F62-40C1-98A4-713FF3C425E2}"/>
          </ac:cxnSpMkLst>
        </pc:cxnChg>
      </pc:sldChg>
      <pc:sldChg chg="addSp delSp modSp add">
        <pc:chgData name="DROIN Gregory" userId="aae29b1a-0931-4f27-a07e-141e62c9ceb0" providerId="ADAL" clId="{A0B99D0D-F823-44A7-A946-0339F2CC6DD7}" dt="2020-12-07T12:08:30.695" v="2118" actId="478"/>
        <pc:sldMkLst>
          <pc:docMk/>
          <pc:sldMk cId="1813015391" sldId="305"/>
        </pc:sldMkLst>
        <pc:spChg chg="mod">
          <ac:chgData name="DROIN Gregory" userId="aae29b1a-0931-4f27-a07e-141e62c9ceb0" providerId="ADAL" clId="{A0B99D0D-F823-44A7-A946-0339F2CC6DD7}" dt="2020-12-07T12:05:49.232" v="1699" actId="20577"/>
          <ac:spMkLst>
            <pc:docMk/>
            <pc:sldMk cId="1813015391" sldId="305"/>
            <ac:spMk id="3" creationId="{9746E434-C1FF-45BE-AD76-AF44622D72DC}"/>
          </ac:spMkLst>
        </pc:spChg>
        <pc:spChg chg="mod">
          <ac:chgData name="DROIN Gregory" userId="aae29b1a-0931-4f27-a07e-141e62c9ceb0" providerId="ADAL" clId="{A0B99D0D-F823-44A7-A946-0339F2CC6DD7}" dt="2020-12-07T12:05:44.576" v="1697" actId="20577"/>
          <ac:spMkLst>
            <pc:docMk/>
            <pc:sldMk cId="1813015391" sldId="305"/>
            <ac:spMk id="7" creationId="{8B9916DA-901E-41EC-9224-057E64507A7E}"/>
          </ac:spMkLst>
        </pc:spChg>
        <pc:spChg chg="add mod">
          <ac:chgData name="DROIN Gregory" userId="aae29b1a-0931-4f27-a07e-141e62c9ceb0" providerId="ADAL" clId="{A0B99D0D-F823-44A7-A946-0339F2CC6DD7}" dt="2020-12-07T12:08:25.296" v="2116" actId="20577"/>
          <ac:spMkLst>
            <pc:docMk/>
            <pc:sldMk cId="1813015391" sldId="305"/>
            <ac:spMk id="9" creationId="{B0DB223F-44F2-47A3-AA69-32FDA6B8C69E}"/>
          </ac:spMkLst>
        </pc:spChg>
        <pc:spChg chg="add del">
          <ac:chgData name="DROIN Gregory" userId="aae29b1a-0931-4f27-a07e-141e62c9ceb0" providerId="ADAL" clId="{A0B99D0D-F823-44A7-A946-0339F2CC6DD7}" dt="2020-12-07T12:08:30.695" v="2118" actId="478"/>
          <ac:spMkLst>
            <pc:docMk/>
            <pc:sldMk cId="1813015391" sldId="305"/>
            <ac:spMk id="10" creationId="{F41BAB86-F75B-4FD2-A1A8-1D81EFA0F052}"/>
          </ac:spMkLst>
        </pc:spChg>
      </pc:sldChg>
      <pc:sldChg chg="addSp delSp modSp add">
        <pc:chgData name="DROIN Gregory" userId="aae29b1a-0931-4f27-a07e-141e62c9ceb0" providerId="ADAL" clId="{A0B99D0D-F823-44A7-A946-0339F2CC6DD7}" dt="2020-12-07T12:17:03.660" v="2756" actId="313"/>
        <pc:sldMkLst>
          <pc:docMk/>
          <pc:sldMk cId="2628748797" sldId="306"/>
        </pc:sldMkLst>
        <pc:spChg chg="add del">
          <ac:chgData name="DROIN Gregory" userId="aae29b1a-0931-4f27-a07e-141e62c9ceb0" providerId="ADAL" clId="{A0B99D0D-F823-44A7-A946-0339F2CC6DD7}" dt="2020-12-07T12:09:53.381" v="2182"/>
          <ac:spMkLst>
            <pc:docMk/>
            <pc:sldMk cId="2628748797" sldId="306"/>
            <ac:spMk id="2" creationId="{6F486A10-E2A0-40DC-BDCB-BC3F5ED47B0C}"/>
          </ac:spMkLst>
        </pc:spChg>
        <pc:spChg chg="mod">
          <ac:chgData name="DROIN Gregory" userId="aae29b1a-0931-4f27-a07e-141e62c9ceb0" providerId="ADAL" clId="{A0B99D0D-F823-44A7-A946-0339F2CC6DD7}" dt="2020-12-07T12:09:19.218" v="2176" actId="20577"/>
          <ac:spMkLst>
            <pc:docMk/>
            <pc:sldMk cId="2628748797" sldId="306"/>
            <ac:spMk id="3" creationId="{9746E434-C1FF-45BE-AD76-AF44622D72DC}"/>
          </ac:spMkLst>
        </pc:spChg>
        <pc:spChg chg="add del">
          <ac:chgData name="DROIN Gregory" userId="aae29b1a-0931-4f27-a07e-141e62c9ceb0" providerId="ADAL" clId="{A0B99D0D-F823-44A7-A946-0339F2CC6DD7}" dt="2020-12-07T12:09:57.003" v="2184"/>
          <ac:spMkLst>
            <pc:docMk/>
            <pc:sldMk cId="2628748797" sldId="306"/>
            <ac:spMk id="4" creationId="{C62A5875-6AE0-4D53-9904-D8EA5CBB7E03}"/>
          </ac:spMkLst>
        </pc:spChg>
        <pc:spChg chg="add del">
          <ac:chgData name="DROIN Gregory" userId="aae29b1a-0931-4f27-a07e-141e62c9ceb0" providerId="ADAL" clId="{A0B99D0D-F823-44A7-A946-0339F2CC6DD7}" dt="2020-12-07T12:10:47.363" v="2199"/>
          <ac:spMkLst>
            <pc:docMk/>
            <pc:sldMk cId="2628748797" sldId="306"/>
            <ac:spMk id="5" creationId="{821BB12B-D13D-48A6-BF0F-585D122D08CC}"/>
          </ac:spMkLst>
        </pc:spChg>
        <pc:spChg chg="add del mod">
          <ac:chgData name="DROIN Gregory" userId="aae29b1a-0931-4f27-a07e-141e62c9ceb0" providerId="ADAL" clId="{A0B99D0D-F823-44A7-A946-0339F2CC6DD7}" dt="2020-12-07T12:13:32.345" v="2319" actId="478"/>
          <ac:spMkLst>
            <pc:docMk/>
            <pc:sldMk cId="2628748797" sldId="306"/>
            <ac:spMk id="6" creationId="{4067F523-62CB-47B3-B408-CB78C55D8390}"/>
          </ac:spMkLst>
        </pc:spChg>
        <pc:spChg chg="mod">
          <ac:chgData name="DROIN Gregory" userId="aae29b1a-0931-4f27-a07e-141e62c9ceb0" providerId="ADAL" clId="{A0B99D0D-F823-44A7-A946-0339F2CC6DD7}" dt="2020-12-07T12:11:57.665" v="2221" actId="1076"/>
          <ac:spMkLst>
            <pc:docMk/>
            <pc:sldMk cId="2628748797" sldId="306"/>
            <ac:spMk id="7" creationId="{8B9916DA-901E-41EC-9224-057E64507A7E}"/>
          </ac:spMkLst>
        </pc:spChg>
        <pc:spChg chg="add del mod">
          <ac:chgData name="DROIN Gregory" userId="aae29b1a-0931-4f27-a07e-141e62c9ceb0" providerId="ADAL" clId="{A0B99D0D-F823-44A7-A946-0339F2CC6DD7}" dt="2020-12-07T12:10:45.742" v="2198" actId="47"/>
          <ac:spMkLst>
            <pc:docMk/>
            <pc:sldMk cId="2628748797" sldId="306"/>
            <ac:spMk id="9" creationId="{B0DB223F-44F2-47A3-AA69-32FDA6B8C69E}"/>
          </ac:spMkLst>
        </pc:spChg>
        <pc:spChg chg="add del mod">
          <ac:chgData name="DROIN Gregory" userId="aae29b1a-0931-4f27-a07e-141e62c9ceb0" providerId="ADAL" clId="{A0B99D0D-F823-44A7-A946-0339F2CC6DD7}" dt="2020-12-07T12:10:40.757" v="2197" actId="47"/>
          <ac:spMkLst>
            <pc:docMk/>
            <pc:sldMk cId="2628748797" sldId="306"/>
            <ac:spMk id="10" creationId="{BAFA448C-7120-447A-83B7-9954AC17E3ED}"/>
          </ac:spMkLst>
        </pc:spChg>
        <pc:spChg chg="add del mod">
          <ac:chgData name="DROIN Gregory" userId="aae29b1a-0931-4f27-a07e-141e62c9ceb0" providerId="ADAL" clId="{A0B99D0D-F823-44A7-A946-0339F2CC6DD7}" dt="2020-12-07T12:11:11.434" v="2205" actId="478"/>
          <ac:spMkLst>
            <pc:docMk/>
            <pc:sldMk cId="2628748797" sldId="306"/>
            <ac:spMk id="11" creationId="{9B541554-DA76-42C8-AB19-1DF035E29A2F}"/>
          </ac:spMkLst>
        </pc:spChg>
        <pc:spChg chg="add mod">
          <ac:chgData name="DROIN Gregory" userId="aae29b1a-0931-4f27-a07e-141e62c9ceb0" providerId="ADAL" clId="{A0B99D0D-F823-44A7-A946-0339F2CC6DD7}" dt="2020-12-07T12:12:30.691" v="2234" actId="1076"/>
          <ac:spMkLst>
            <pc:docMk/>
            <pc:sldMk cId="2628748797" sldId="306"/>
            <ac:spMk id="12" creationId="{509700FA-7F12-44B7-B066-32AB5ECB910F}"/>
          </ac:spMkLst>
        </pc:spChg>
        <pc:spChg chg="add mod">
          <ac:chgData name="DROIN Gregory" userId="aae29b1a-0931-4f27-a07e-141e62c9ceb0" providerId="ADAL" clId="{A0B99D0D-F823-44A7-A946-0339F2CC6DD7}" dt="2020-12-07T12:12:29.627" v="2233" actId="1076"/>
          <ac:spMkLst>
            <pc:docMk/>
            <pc:sldMk cId="2628748797" sldId="306"/>
            <ac:spMk id="13" creationId="{98202BB5-75C6-4044-8767-5DFD7AE03023}"/>
          </ac:spMkLst>
        </pc:spChg>
        <pc:spChg chg="add mod">
          <ac:chgData name="DROIN Gregory" userId="aae29b1a-0931-4f27-a07e-141e62c9ceb0" providerId="ADAL" clId="{A0B99D0D-F823-44A7-A946-0339F2CC6DD7}" dt="2020-12-07T12:12:28.098" v="2232" actId="1076"/>
          <ac:spMkLst>
            <pc:docMk/>
            <pc:sldMk cId="2628748797" sldId="306"/>
            <ac:spMk id="14" creationId="{6E1EDEDE-1493-49C9-A011-7DB5D1450F86}"/>
          </ac:spMkLst>
        </pc:spChg>
        <pc:spChg chg="add mod">
          <ac:chgData name="DROIN Gregory" userId="aae29b1a-0931-4f27-a07e-141e62c9ceb0" providerId="ADAL" clId="{A0B99D0D-F823-44A7-A946-0339F2CC6DD7}" dt="2020-12-07T12:14:09.145" v="2331" actId="20577"/>
          <ac:spMkLst>
            <pc:docMk/>
            <pc:sldMk cId="2628748797" sldId="306"/>
            <ac:spMk id="15" creationId="{DBCD0424-51F1-4088-B703-39E5BACEA328}"/>
          </ac:spMkLst>
        </pc:spChg>
        <pc:spChg chg="add mod">
          <ac:chgData name="DROIN Gregory" userId="aae29b1a-0931-4f27-a07e-141e62c9ceb0" providerId="ADAL" clId="{A0B99D0D-F823-44A7-A946-0339F2CC6DD7}" dt="2020-12-07T12:13:41.290" v="2323" actId="1076"/>
          <ac:spMkLst>
            <pc:docMk/>
            <pc:sldMk cId="2628748797" sldId="306"/>
            <ac:spMk id="16" creationId="{E579684C-1C2E-49CE-A942-8245C1379540}"/>
          </ac:spMkLst>
        </pc:spChg>
        <pc:spChg chg="add mod">
          <ac:chgData name="DROIN Gregory" userId="aae29b1a-0931-4f27-a07e-141e62c9ceb0" providerId="ADAL" clId="{A0B99D0D-F823-44A7-A946-0339F2CC6DD7}" dt="2020-12-07T12:14:01.369" v="2326" actId="1076"/>
          <ac:spMkLst>
            <pc:docMk/>
            <pc:sldMk cId="2628748797" sldId="306"/>
            <ac:spMk id="18" creationId="{DDD7489E-82E3-46C5-936E-BE068CCADFF1}"/>
          </ac:spMkLst>
        </pc:spChg>
        <pc:spChg chg="add mod">
          <ac:chgData name="DROIN Gregory" userId="aae29b1a-0931-4f27-a07e-141e62c9ceb0" providerId="ADAL" clId="{A0B99D0D-F823-44A7-A946-0339F2CC6DD7}" dt="2020-12-07T12:17:01.017" v="2755" actId="313"/>
          <ac:spMkLst>
            <pc:docMk/>
            <pc:sldMk cId="2628748797" sldId="306"/>
            <ac:spMk id="20" creationId="{84801CDD-993B-4D99-A7F7-51E4998201A0}"/>
          </ac:spMkLst>
        </pc:spChg>
        <pc:spChg chg="add mod">
          <ac:chgData name="DROIN Gregory" userId="aae29b1a-0931-4f27-a07e-141e62c9ceb0" providerId="ADAL" clId="{A0B99D0D-F823-44A7-A946-0339F2CC6DD7}" dt="2020-12-07T12:16:55.023" v="2754" actId="313"/>
          <ac:spMkLst>
            <pc:docMk/>
            <pc:sldMk cId="2628748797" sldId="306"/>
            <ac:spMk id="21" creationId="{82E35CA8-A118-46EC-9657-7A5FF5B9A4E6}"/>
          </ac:spMkLst>
        </pc:spChg>
        <pc:spChg chg="add mod">
          <ac:chgData name="DROIN Gregory" userId="aae29b1a-0931-4f27-a07e-141e62c9ceb0" providerId="ADAL" clId="{A0B99D0D-F823-44A7-A946-0339F2CC6DD7}" dt="2020-12-07T12:17:03.660" v="2756" actId="313"/>
          <ac:spMkLst>
            <pc:docMk/>
            <pc:sldMk cId="2628748797" sldId="306"/>
            <ac:spMk id="22" creationId="{26376A64-32D7-4582-A716-869DC38E517E}"/>
          </ac:spMkLst>
        </pc:spChg>
        <pc:spChg chg="add mod">
          <ac:chgData name="DROIN Gregory" userId="aae29b1a-0931-4f27-a07e-141e62c9ceb0" providerId="ADAL" clId="{A0B99D0D-F823-44A7-A946-0339F2CC6DD7}" dt="2020-12-07T12:16:51.942" v="2753" actId="313"/>
          <ac:spMkLst>
            <pc:docMk/>
            <pc:sldMk cId="2628748797" sldId="306"/>
            <ac:spMk id="23" creationId="{0FDA7709-B209-4092-BA08-CCFA7847FCB8}"/>
          </ac:spMkLst>
        </pc:spChg>
      </pc:sldChg>
      <pc:sldMasterChg chg="addSldLayout delSldLayout">
        <pc:chgData name="DROIN Gregory" userId="aae29b1a-0931-4f27-a07e-141e62c9ceb0" providerId="ADAL" clId="{A0B99D0D-F823-44A7-A946-0339F2CC6DD7}" dt="2020-12-07T11:20:58.561" v="602" actId="2696"/>
        <pc:sldMasterMkLst>
          <pc:docMk/>
          <pc:sldMasterMk cId="0" sldId="2147483729"/>
        </pc:sldMasterMkLst>
        <pc:sldLayoutChg chg="add del">
          <pc:chgData name="DROIN Gregory" userId="aae29b1a-0931-4f27-a07e-141e62c9ceb0" providerId="ADAL" clId="{A0B99D0D-F823-44A7-A946-0339F2CC6DD7}" dt="2020-12-07T11:20:57.594" v="547" actId="2696"/>
          <pc:sldLayoutMkLst>
            <pc:docMk/>
            <pc:sldMasterMk cId="0" sldId="2147483729"/>
            <pc:sldLayoutMk cId="0" sldId="2147483659"/>
          </pc:sldLayoutMkLst>
        </pc:sldLayoutChg>
        <pc:sldLayoutChg chg="add del">
          <pc:chgData name="DROIN Gregory" userId="aae29b1a-0931-4f27-a07e-141e62c9ceb0" providerId="ADAL" clId="{A0B99D0D-F823-44A7-A946-0339F2CC6DD7}" dt="2020-12-07T11:20:57.838" v="551" actId="2696"/>
          <pc:sldLayoutMkLst>
            <pc:docMk/>
            <pc:sldMasterMk cId="0" sldId="2147483729"/>
            <pc:sldLayoutMk cId="0" sldId="2147483665"/>
          </pc:sldLayoutMkLst>
        </pc:sldLayoutChg>
        <pc:sldLayoutChg chg="add del">
          <pc:chgData name="DROIN Gregory" userId="aae29b1a-0931-4f27-a07e-141e62c9ceb0" providerId="ADAL" clId="{A0B99D0D-F823-44A7-A946-0339F2CC6DD7}" dt="2020-12-07T11:20:58.561" v="602" actId="2696"/>
          <pc:sldLayoutMkLst>
            <pc:docMk/>
            <pc:sldMasterMk cId="0" sldId="2147483729"/>
            <pc:sldLayoutMk cId="0" sldId="2147483668"/>
          </pc:sldLayoutMkLst>
        </pc:sldLayoutChg>
        <pc:sldLayoutChg chg="add del">
          <pc:chgData name="DROIN Gregory" userId="aae29b1a-0931-4f27-a07e-141e62c9ceb0" providerId="ADAL" clId="{A0B99D0D-F823-44A7-A946-0339F2CC6DD7}" dt="2020-12-07T11:20:58.558" v="599" actId="2696"/>
          <pc:sldLayoutMkLst>
            <pc:docMk/>
            <pc:sldMasterMk cId="0" sldId="2147483729"/>
            <pc:sldLayoutMk cId="0" sldId="2147483691"/>
          </pc:sldLayoutMkLst>
        </pc:sldLayoutChg>
        <pc:sldLayoutChg chg="del">
          <pc:chgData name="DROIN Gregory" userId="aae29b1a-0931-4f27-a07e-141e62c9ceb0" providerId="ADAL" clId="{A0B99D0D-F823-44A7-A946-0339F2CC6DD7}" dt="2020-12-07T11:15:31.714" v="76" actId="2696"/>
          <pc:sldLayoutMkLst>
            <pc:docMk/>
            <pc:sldMasterMk cId="0" sldId="2147483729"/>
            <pc:sldLayoutMk cId="0" sldId="2147483693"/>
          </pc:sldLayoutMkLst>
        </pc:sldLayoutChg>
      </pc:sldMasterChg>
      <pc:sldMasterChg chg="add del addSldLayout delSldLayout">
        <pc:chgData name="DROIN Gregory" userId="aae29b1a-0931-4f27-a07e-141e62c9ceb0" providerId="ADAL" clId="{A0B99D0D-F823-44A7-A946-0339F2CC6DD7}" dt="2020-12-07T11:20:57.929" v="587" actId="2696"/>
        <pc:sldMasterMkLst>
          <pc:docMk/>
          <pc:sldMasterMk cId="0" sldId="2147483730"/>
        </pc:sldMasterMkLst>
        <pc:sldLayoutChg chg="add del">
          <pc:chgData name="DROIN Gregory" userId="aae29b1a-0931-4f27-a07e-141e62c9ceb0" providerId="ADAL" clId="{A0B99D0D-F823-44A7-A946-0339F2CC6DD7}" dt="2020-12-07T11:20:57.903" v="553" actId="2696"/>
          <pc:sldLayoutMkLst>
            <pc:docMk/>
            <pc:sldMasterMk cId="0" sldId="2147483730"/>
            <pc:sldLayoutMk cId="0" sldId="2147483694"/>
          </pc:sldLayoutMkLst>
        </pc:sldLayoutChg>
        <pc:sldLayoutChg chg="add del">
          <pc:chgData name="DROIN Gregory" userId="aae29b1a-0931-4f27-a07e-141e62c9ceb0" providerId="ADAL" clId="{A0B99D0D-F823-44A7-A946-0339F2CC6DD7}" dt="2020-12-07T11:20:57.904" v="554" actId="2696"/>
          <pc:sldLayoutMkLst>
            <pc:docMk/>
            <pc:sldMasterMk cId="0" sldId="2147483730"/>
            <pc:sldLayoutMk cId="0" sldId="2147483695"/>
          </pc:sldLayoutMkLst>
        </pc:sldLayoutChg>
        <pc:sldLayoutChg chg="add del">
          <pc:chgData name="DROIN Gregory" userId="aae29b1a-0931-4f27-a07e-141e62c9ceb0" providerId="ADAL" clId="{A0B99D0D-F823-44A7-A946-0339F2CC6DD7}" dt="2020-12-07T11:20:57.905" v="555" actId="2696"/>
          <pc:sldLayoutMkLst>
            <pc:docMk/>
            <pc:sldMasterMk cId="0" sldId="2147483730"/>
            <pc:sldLayoutMk cId="0" sldId="2147483696"/>
          </pc:sldLayoutMkLst>
        </pc:sldLayoutChg>
        <pc:sldLayoutChg chg="add del">
          <pc:chgData name="DROIN Gregory" userId="aae29b1a-0931-4f27-a07e-141e62c9ceb0" providerId="ADAL" clId="{A0B99D0D-F823-44A7-A946-0339F2CC6DD7}" dt="2020-12-07T11:20:57.905" v="556" actId="2696"/>
          <pc:sldLayoutMkLst>
            <pc:docMk/>
            <pc:sldMasterMk cId="0" sldId="2147483730"/>
            <pc:sldLayoutMk cId="0" sldId="2147483697"/>
          </pc:sldLayoutMkLst>
        </pc:sldLayoutChg>
        <pc:sldLayoutChg chg="add del">
          <pc:chgData name="DROIN Gregory" userId="aae29b1a-0931-4f27-a07e-141e62c9ceb0" providerId="ADAL" clId="{A0B99D0D-F823-44A7-A946-0339F2CC6DD7}" dt="2020-12-07T11:20:57.906" v="557" actId="2696"/>
          <pc:sldLayoutMkLst>
            <pc:docMk/>
            <pc:sldMasterMk cId="0" sldId="2147483730"/>
            <pc:sldLayoutMk cId="0" sldId="2147483698"/>
          </pc:sldLayoutMkLst>
        </pc:sldLayoutChg>
        <pc:sldLayoutChg chg="add del">
          <pc:chgData name="DROIN Gregory" userId="aae29b1a-0931-4f27-a07e-141e62c9ceb0" providerId="ADAL" clId="{A0B99D0D-F823-44A7-A946-0339F2CC6DD7}" dt="2020-12-07T11:20:57.907" v="558" actId="2696"/>
          <pc:sldLayoutMkLst>
            <pc:docMk/>
            <pc:sldMasterMk cId="0" sldId="2147483730"/>
            <pc:sldLayoutMk cId="0" sldId="2147483699"/>
          </pc:sldLayoutMkLst>
        </pc:sldLayoutChg>
        <pc:sldLayoutChg chg="add del">
          <pc:chgData name="DROIN Gregory" userId="aae29b1a-0931-4f27-a07e-141e62c9ceb0" providerId="ADAL" clId="{A0B99D0D-F823-44A7-A946-0339F2CC6DD7}" dt="2020-12-07T11:20:57.907" v="559" actId="2696"/>
          <pc:sldLayoutMkLst>
            <pc:docMk/>
            <pc:sldMasterMk cId="0" sldId="2147483730"/>
            <pc:sldLayoutMk cId="0" sldId="2147483700"/>
          </pc:sldLayoutMkLst>
        </pc:sldLayoutChg>
        <pc:sldLayoutChg chg="add del">
          <pc:chgData name="DROIN Gregory" userId="aae29b1a-0931-4f27-a07e-141e62c9ceb0" providerId="ADAL" clId="{A0B99D0D-F823-44A7-A946-0339F2CC6DD7}" dt="2020-12-07T11:20:57.908" v="560" actId="2696"/>
          <pc:sldLayoutMkLst>
            <pc:docMk/>
            <pc:sldMasterMk cId="0" sldId="2147483730"/>
            <pc:sldLayoutMk cId="0" sldId="2147483701"/>
          </pc:sldLayoutMkLst>
        </pc:sldLayoutChg>
        <pc:sldLayoutChg chg="add del">
          <pc:chgData name="DROIN Gregory" userId="aae29b1a-0931-4f27-a07e-141e62c9ceb0" providerId="ADAL" clId="{A0B99D0D-F823-44A7-A946-0339F2CC6DD7}" dt="2020-12-07T11:20:57.908" v="561" actId="2696"/>
          <pc:sldLayoutMkLst>
            <pc:docMk/>
            <pc:sldMasterMk cId="0" sldId="2147483730"/>
            <pc:sldLayoutMk cId="0" sldId="2147483702"/>
          </pc:sldLayoutMkLst>
        </pc:sldLayoutChg>
        <pc:sldLayoutChg chg="add del">
          <pc:chgData name="DROIN Gregory" userId="aae29b1a-0931-4f27-a07e-141e62c9ceb0" providerId="ADAL" clId="{A0B99D0D-F823-44A7-A946-0339F2CC6DD7}" dt="2020-12-07T11:20:57.909" v="562" actId="2696"/>
          <pc:sldLayoutMkLst>
            <pc:docMk/>
            <pc:sldMasterMk cId="0" sldId="2147483730"/>
            <pc:sldLayoutMk cId="0" sldId="2147483703"/>
          </pc:sldLayoutMkLst>
        </pc:sldLayoutChg>
        <pc:sldLayoutChg chg="add del">
          <pc:chgData name="DROIN Gregory" userId="aae29b1a-0931-4f27-a07e-141e62c9ceb0" providerId="ADAL" clId="{A0B99D0D-F823-44A7-A946-0339F2CC6DD7}" dt="2020-12-07T11:20:57.909" v="563" actId="2696"/>
          <pc:sldLayoutMkLst>
            <pc:docMk/>
            <pc:sldMasterMk cId="0" sldId="2147483730"/>
            <pc:sldLayoutMk cId="0" sldId="2147483704"/>
          </pc:sldLayoutMkLst>
        </pc:sldLayoutChg>
        <pc:sldLayoutChg chg="add del">
          <pc:chgData name="DROIN Gregory" userId="aae29b1a-0931-4f27-a07e-141e62c9ceb0" providerId="ADAL" clId="{A0B99D0D-F823-44A7-A946-0339F2CC6DD7}" dt="2020-12-07T11:20:57.910" v="564" actId="2696"/>
          <pc:sldLayoutMkLst>
            <pc:docMk/>
            <pc:sldMasterMk cId="0" sldId="2147483730"/>
            <pc:sldLayoutMk cId="0" sldId="2147483705"/>
          </pc:sldLayoutMkLst>
        </pc:sldLayoutChg>
        <pc:sldLayoutChg chg="add del">
          <pc:chgData name="DROIN Gregory" userId="aae29b1a-0931-4f27-a07e-141e62c9ceb0" providerId="ADAL" clId="{A0B99D0D-F823-44A7-A946-0339F2CC6DD7}" dt="2020-12-07T11:20:57.910" v="565" actId="2696"/>
          <pc:sldLayoutMkLst>
            <pc:docMk/>
            <pc:sldMasterMk cId="0" sldId="2147483730"/>
            <pc:sldLayoutMk cId="0" sldId="2147483706"/>
          </pc:sldLayoutMkLst>
        </pc:sldLayoutChg>
        <pc:sldLayoutChg chg="add del">
          <pc:chgData name="DROIN Gregory" userId="aae29b1a-0931-4f27-a07e-141e62c9ceb0" providerId="ADAL" clId="{A0B99D0D-F823-44A7-A946-0339F2CC6DD7}" dt="2020-12-07T11:20:57.911" v="566" actId="2696"/>
          <pc:sldLayoutMkLst>
            <pc:docMk/>
            <pc:sldMasterMk cId="0" sldId="2147483730"/>
            <pc:sldLayoutMk cId="0" sldId="2147483707"/>
          </pc:sldLayoutMkLst>
        </pc:sldLayoutChg>
        <pc:sldLayoutChg chg="add del">
          <pc:chgData name="DROIN Gregory" userId="aae29b1a-0931-4f27-a07e-141e62c9ceb0" providerId="ADAL" clId="{A0B99D0D-F823-44A7-A946-0339F2CC6DD7}" dt="2020-12-07T11:20:57.911" v="567" actId="2696"/>
          <pc:sldLayoutMkLst>
            <pc:docMk/>
            <pc:sldMasterMk cId="0" sldId="2147483730"/>
            <pc:sldLayoutMk cId="0" sldId="2147483708"/>
          </pc:sldLayoutMkLst>
        </pc:sldLayoutChg>
        <pc:sldLayoutChg chg="add del">
          <pc:chgData name="DROIN Gregory" userId="aae29b1a-0931-4f27-a07e-141e62c9ceb0" providerId="ADAL" clId="{A0B99D0D-F823-44A7-A946-0339F2CC6DD7}" dt="2020-12-07T11:20:57.912" v="568" actId="2696"/>
          <pc:sldLayoutMkLst>
            <pc:docMk/>
            <pc:sldMasterMk cId="0" sldId="2147483730"/>
            <pc:sldLayoutMk cId="0" sldId="2147483709"/>
          </pc:sldLayoutMkLst>
        </pc:sldLayoutChg>
        <pc:sldLayoutChg chg="add del">
          <pc:chgData name="DROIN Gregory" userId="aae29b1a-0931-4f27-a07e-141e62c9ceb0" providerId="ADAL" clId="{A0B99D0D-F823-44A7-A946-0339F2CC6DD7}" dt="2020-12-07T11:20:57.913" v="569" actId="2696"/>
          <pc:sldLayoutMkLst>
            <pc:docMk/>
            <pc:sldMasterMk cId="0" sldId="2147483730"/>
            <pc:sldLayoutMk cId="0" sldId="2147483710"/>
          </pc:sldLayoutMkLst>
        </pc:sldLayoutChg>
        <pc:sldLayoutChg chg="add del">
          <pc:chgData name="DROIN Gregory" userId="aae29b1a-0931-4f27-a07e-141e62c9ceb0" providerId="ADAL" clId="{A0B99D0D-F823-44A7-A946-0339F2CC6DD7}" dt="2020-12-07T11:20:57.914" v="570" actId="2696"/>
          <pc:sldLayoutMkLst>
            <pc:docMk/>
            <pc:sldMasterMk cId="0" sldId="2147483730"/>
            <pc:sldLayoutMk cId="0" sldId="2147483711"/>
          </pc:sldLayoutMkLst>
        </pc:sldLayoutChg>
        <pc:sldLayoutChg chg="add del">
          <pc:chgData name="DROIN Gregory" userId="aae29b1a-0931-4f27-a07e-141e62c9ceb0" providerId="ADAL" clId="{A0B99D0D-F823-44A7-A946-0339F2CC6DD7}" dt="2020-12-07T11:20:57.916" v="571" actId="2696"/>
          <pc:sldLayoutMkLst>
            <pc:docMk/>
            <pc:sldMasterMk cId="0" sldId="2147483730"/>
            <pc:sldLayoutMk cId="0" sldId="2147483712"/>
          </pc:sldLayoutMkLst>
        </pc:sldLayoutChg>
        <pc:sldLayoutChg chg="add del">
          <pc:chgData name="DROIN Gregory" userId="aae29b1a-0931-4f27-a07e-141e62c9ceb0" providerId="ADAL" clId="{A0B99D0D-F823-44A7-A946-0339F2CC6DD7}" dt="2020-12-07T11:20:57.916" v="572" actId="2696"/>
          <pc:sldLayoutMkLst>
            <pc:docMk/>
            <pc:sldMasterMk cId="0" sldId="2147483730"/>
            <pc:sldLayoutMk cId="0" sldId="2147483713"/>
          </pc:sldLayoutMkLst>
        </pc:sldLayoutChg>
        <pc:sldLayoutChg chg="add del">
          <pc:chgData name="DROIN Gregory" userId="aae29b1a-0931-4f27-a07e-141e62c9ceb0" providerId="ADAL" clId="{A0B99D0D-F823-44A7-A946-0339F2CC6DD7}" dt="2020-12-07T11:20:57.917" v="573" actId="2696"/>
          <pc:sldLayoutMkLst>
            <pc:docMk/>
            <pc:sldMasterMk cId="0" sldId="2147483730"/>
            <pc:sldLayoutMk cId="0" sldId="2147483714"/>
          </pc:sldLayoutMkLst>
        </pc:sldLayoutChg>
        <pc:sldLayoutChg chg="add del">
          <pc:chgData name="DROIN Gregory" userId="aae29b1a-0931-4f27-a07e-141e62c9ceb0" providerId="ADAL" clId="{A0B99D0D-F823-44A7-A946-0339F2CC6DD7}" dt="2020-12-07T11:20:57.918" v="574" actId="2696"/>
          <pc:sldLayoutMkLst>
            <pc:docMk/>
            <pc:sldMasterMk cId="0" sldId="2147483730"/>
            <pc:sldLayoutMk cId="0" sldId="2147483715"/>
          </pc:sldLayoutMkLst>
        </pc:sldLayoutChg>
        <pc:sldLayoutChg chg="add del">
          <pc:chgData name="DROIN Gregory" userId="aae29b1a-0931-4f27-a07e-141e62c9ceb0" providerId="ADAL" clId="{A0B99D0D-F823-44A7-A946-0339F2CC6DD7}" dt="2020-12-07T11:20:57.918" v="575" actId="2696"/>
          <pc:sldLayoutMkLst>
            <pc:docMk/>
            <pc:sldMasterMk cId="0" sldId="2147483730"/>
            <pc:sldLayoutMk cId="0" sldId="2147483716"/>
          </pc:sldLayoutMkLst>
        </pc:sldLayoutChg>
        <pc:sldLayoutChg chg="add del">
          <pc:chgData name="DROIN Gregory" userId="aae29b1a-0931-4f27-a07e-141e62c9ceb0" providerId="ADAL" clId="{A0B99D0D-F823-44A7-A946-0339F2CC6DD7}" dt="2020-12-07T11:20:57.919" v="576" actId="2696"/>
          <pc:sldLayoutMkLst>
            <pc:docMk/>
            <pc:sldMasterMk cId="0" sldId="2147483730"/>
            <pc:sldLayoutMk cId="0" sldId="2147483717"/>
          </pc:sldLayoutMkLst>
        </pc:sldLayoutChg>
        <pc:sldLayoutChg chg="add del">
          <pc:chgData name="DROIN Gregory" userId="aae29b1a-0931-4f27-a07e-141e62c9ceb0" providerId="ADAL" clId="{A0B99D0D-F823-44A7-A946-0339F2CC6DD7}" dt="2020-12-07T11:20:57.919" v="577" actId="2696"/>
          <pc:sldLayoutMkLst>
            <pc:docMk/>
            <pc:sldMasterMk cId="0" sldId="2147483730"/>
            <pc:sldLayoutMk cId="0" sldId="2147483718"/>
          </pc:sldLayoutMkLst>
        </pc:sldLayoutChg>
        <pc:sldLayoutChg chg="add del">
          <pc:chgData name="DROIN Gregory" userId="aae29b1a-0931-4f27-a07e-141e62c9ceb0" providerId="ADAL" clId="{A0B99D0D-F823-44A7-A946-0339F2CC6DD7}" dt="2020-12-07T11:20:57.920" v="578" actId="2696"/>
          <pc:sldLayoutMkLst>
            <pc:docMk/>
            <pc:sldMasterMk cId="0" sldId="2147483730"/>
            <pc:sldLayoutMk cId="0" sldId="2147483719"/>
          </pc:sldLayoutMkLst>
        </pc:sldLayoutChg>
        <pc:sldLayoutChg chg="add del">
          <pc:chgData name="DROIN Gregory" userId="aae29b1a-0931-4f27-a07e-141e62c9ceb0" providerId="ADAL" clId="{A0B99D0D-F823-44A7-A946-0339F2CC6DD7}" dt="2020-12-07T11:20:57.921" v="579" actId="2696"/>
          <pc:sldLayoutMkLst>
            <pc:docMk/>
            <pc:sldMasterMk cId="0" sldId="2147483730"/>
            <pc:sldLayoutMk cId="0" sldId="2147483720"/>
          </pc:sldLayoutMkLst>
        </pc:sldLayoutChg>
        <pc:sldLayoutChg chg="add del">
          <pc:chgData name="DROIN Gregory" userId="aae29b1a-0931-4f27-a07e-141e62c9ceb0" providerId="ADAL" clId="{A0B99D0D-F823-44A7-A946-0339F2CC6DD7}" dt="2020-12-07T11:20:57.921" v="580" actId="2696"/>
          <pc:sldLayoutMkLst>
            <pc:docMk/>
            <pc:sldMasterMk cId="0" sldId="2147483730"/>
            <pc:sldLayoutMk cId="0" sldId="2147483721"/>
          </pc:sldLayoutMkLst>
        </pc:sldLayoutChg>
        <pc:sldLayoutChg chg="add del">
          <pc:chgData name="DROIN Gregory" userId="aae29b1a-0931-4f27-a07e-141e62c9ceb0" providerId="ADAL" clId="{A0B99D0D-F823-44A7-A946-0339F2CC6DD7}" dt="2020-12-07T11:20:57.922" v="581" actId="2696"/>
          <pc:sldLayoutMkLst>
            <pc:docMk/>
            <pc:sldMasterMk cId="0" sldId="2147483730"/>
            <pc:sldLayoutMk cId="0" sldId="2147483722"/>
          </pc:sldLayoutMkLst>
        </pc:sldLayoutChg>
        <pc:sldLayoutChg chg="add del">
          <pc:chgData name="DROIN Gregory" userId="aae29b1a-0931-4f27-a07e-141e62c9ceb0" providerId="ADAL" clId="{A0B99D0D-F823-44A7-A946-0339F2CC6DD7}" dt="2020-12-07T11:20:57.923" v="582" actId="2696"/>
          <pc:sldLayoutMkLst>
            <pc:docMk/>
            <pc:sldMasterMk cId="0" sldId="2147483730"/>
            <pc:sldLayoutMk cId="0" sldId="2147483723"/>
          </pc:sldLayoutMkLst>
        </pc:sldLayoutChg>
        <pc:sldLayoutChg chg="add del">
          <pc:chgData name="DROIN Gregory" userId="aae29b1a-0931-4f27-a07e-141e62c9ceb0" providerId="ADAL" clId="{A0B99D0D-F823-44A7-A946-0339F2CC6DD7}" dt="2020-12-07T11:20:57.924" v="583" actId="2696"/>
          <pc:sldLayoutMkLst>
            <pc:docMk/>
            <pc:sldMasterMk cId="0" sldId="2147483730"/>
            <pc:sldLayoutMk cId="0" sldId="2147483724"/>
          </pc:sldLayoutMkLst>
        </pc:sldLayoutChg>
        <pc:sldLayoutChg chg="add del">
          <pc:chgData name="DROIN Gregory" userId="aae29b1a-0931-4f27-a07e-141e62c9ceb0" providerId="ADAL" clId="{A0B99D0D-F823-44A7-A946-0339F2CC6DD7}" dt="2020-12-07T11:20:57.925" v="584" actId="2696"/>
          <pc:sldLayoutMkLst>
            <pc:docMk/>
            <pc:sldMasterMk cId="0" sldId="2147483730"/>
            <pc:sldLayoutMk cId="0" sldId="2147483725"/>
          </pc:sldLayoutMkLst>
        </pc:sldLayoutChg>
        <pc:sldLayoutChg chg="add del">
          <pc:chgData name="DROIN Gregory" userId="aae29b1a-0931-4f27-a07e-141e62c9ceb0" providerId="ADAL" clId="{A0B99D0D-F823-44A7-A946-0339F2CC6DD7}" dt="2020-12-07T11:20:57.926" v="585" actId="2696"/>
          <pc:sldLayoutMkLst>
            <pc:docMk/>
            <pc:sldMasterMk cId="0" sldId="2147483730"/>
            <pc:sldLayoutMk cId="0" sldId="2147483726"/>
          </pc:sldLayoutMkLst>
        </pc:sldLayoutChg>
        <pc:sldLayoutChg chg="add del">
          <pc:chgData name="DROIN Gregory" userId="aae29b1a-0931-4f27-a07e-141e62c9ceb0" providerId="ADAL" clId="{A0B99D0D-F823-44A7-A946-0339F2CC6DD7}" dt="2020-12-07T11:20:57.928" v="586" actId="2696"/>
          <pc:sldLayoutMkLst>
            <pc:docMk/>
            <pc:sldMasterMk cId="0" sldId="2147483730"/>
            <pc:sldLayoutMk cId="0" sldId="214748372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a510450f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a510450f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5440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a6f1ec2d03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4" name="Google Shape;764;ga6f1ec2d03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731d7d229_2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7731d7d229_2_7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31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4293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493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1253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581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736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bg>
      <p:bgPr>
        <a:solidFill>
          <a:srgbClr val="FFFFFF"/>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60" name="Google Shape;60;p1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pic>
        <p:nvPicPr>
          <p:cNvPr id="61" name="Google Shape;61;p15"/>
          <p:cNvPicPr preferRelativeResize="0"/>
          <p:nvPr/>
        </p:nvPicPr>
        <p:blipFill rotWithShape="1">
          <a:blip r:embed="rId2">
            <a:alphaModFix/>
          </a:blip>
          <a:srcRect l="320" t="740" r="23413" b="4282"/>
          <a:stretch/>
        </p:blipFill>
        <p:spPr>
          <a:xfrm rot="5400000">
            <a:off x="1943411" y="-2013387"/>
            <a:ext cx="5204677" cy="919747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1">
  <p:cSld name="1_TITLE 1">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9720302" y="2313006"/>
            <a:ext cx="1989600" cy="517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800"/>
              <a:buNone/>
              <a:defRPr sz="1800">
                <a:solidFill>
                  <a:schemeClr val="dk1"/>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64" name="Google Shape;64;p16"/>
          <p:cNvSpPr txBox="1">
            <a:spLocks noGrp="1"/>
          </p:cNvSpPr>
          <p:nvPr>
            <p:ph type="dt" idx="10"/>
          </p:nvPr>
        </p:nvSpPr>
        <p:spPr>
          <a:xfrm>
            <a:off x="548878" y="4487739"/>
            <a:ext cx="2057400" cy="27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366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16"/>
          <p:cNvSpPr txBox="1">
            <a:spLocks noGrp="1"/>
          </p:cNvSpPr>
          <p:nvPr>
            <p:ph type="ftr" idx="11"/>
          </p:nvPr>
        </p:nvSpPr>
        <p:spPr>
          <a:xfrm>
            <a:off x="548878" y="4761583"/>
            <a:ext cx="3086100" cy="27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366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Google Shape;66;p16"/>
          <p:cNvSpPr txBox="1">
            <a:spLocks noGrp="1"/>
          </p:cNvSpPr>
          <p:nvPr>
            <p:ph type="sldNum" idx="12"/>
          </p:nvPr>
        </p:nvSpPr>
        <p:spPr>
          <a:xfrm>
            <a:off x="6537722" y="4761584"/>
            <a:ext cx="2057400" cy="2739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67" name="Google Shape;67;p16"/>
          <p:cNvSpPr txBox="1">
            <a:spLocks noGrp="1"/>
          </p:cNvSpPr>
          <p:nvPr>
            <p:ph type="body" idx="2"/>
          </p:nvPr>
        </p:nvSpPr>
        <p:spPr>
          <a:xfrm>
            <a:off x="548878" y="1624255"/>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68" name="Google Shape;68;p16"/>
          <p:cNvSpPr txBox="1">
            <a:spLocks noGrp="1"/>
          </p:cNvSpPr>
          <p:nvPr>
            <p:ph type="body" idx="3"/>
          </p:nvPr>
        </p:nvSpPr>
        <p:spPr>
          <a:xfrm>
            <a:off x="1457300" y="1624255"/>
            <a:ext cx="26718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69" name="Google Shape;69;p16"/>
          <p:cNvSpPr txBox="1">
            <a:spLocks noGrp="1"/>
          </p:cNvSpPr>
          <p:nvPr>
            <p:ph type="body" idx="4"/>
          </p:nvPr>
        </p:nvSpPr>
        <p:spPr>
          <a:xfrm>
            <a:off x="548878" y="3066671"/>
            <a:ext cx="801000" cy="1241100"/>
          </a:xfrm>
          <a:prstGeom prst="rect">
            <a:avLst/>
          </a:prstGeom>
          <a:noFill/>
          <a:ln>
            <a:noFill/>
          </a:ln>
        </p:spPr>
        <p:txBody>
          <a:bodyPr spcFirstLastPara="1" wrap="square" lIns="0" tIns="0" rIns="0" bIns="0" anchor="b"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0" name="Google Shape;70;p16"/>
          <p:cNvSpPr txBox="1">
            <a:spLocks noGrp="1"/>
          </p:cNvSpPr>
          <p:nvPr>
            <p:ph type="body" idx="5"/>
          </p:nvPr>
        </p:nvSpPr>
        <p:spPr>
          <a:xfrm>
            <a:off x="1457301" y="3066671"/>
            <a:ext cx="26718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body" idx="6"/>
          </p:nvPr>
        </p:nvSpPr>
        <p:spPr>
          <a:xfrm>
            <a:off x="4821292" y="1586480"/>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2" name="Google Shape;72;p16"/>
          <p:cNvSpPr txBox="1">
            <a:spLocks noGrp="1"/>
          </p:cNvSpPr>
          <p:nvPr>
            <p:ph type="body" idx="7"/>
          </p:nvPr>
        </p:nvSpPr>
        <p:spPr>
          <a:xfrm>
            <a:off x="5729714" y="1586480"/>
            <a:ext cx="25650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3" name="Google Shape;73;p16"/>
          <p:cNvSpPr txBox="1">
            <a:spLocks noGrp="1"/>
          </p:cNvSpPr>
          <p:nvPr>
            <p:ph type="body" idx="8"/>
          </p:nvPr>
        </p:nvSpPr>
        <p:spPr>
          <a:xfrm>
            <a:off x="4821292" y="3063884"/>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4" name="Google Shape;74;p16"/>
          <p:cNvSpPr txBox="1">
            <a:spLocks noGrp="1"/>
          </p:cNvSpPr>
          <p:nvPr>
            <p:ph type="body" idx="9"/>
          </p:nvPr>
        </p:nvSpPr>
        <p:spPr>
          <a:xfrm>
            <a:off x="5729714" y="3063884"/>
            <a:ext cx="25650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5" name="Google Shape;75;p16"/>
          <p:cNvSpPr txBox="1">
            <a:spLocks noGrp="1"/>
          </p:cNvSpPr>
          <p:nvPr>
            <p:ph type="title"/>
          </p:nvPr>
        </p:nvSpPr>
        <p:spPr>
          <a:xfrm>
            <a:off x="562150" y="565386"/>
            <a:ext cx="5335800" cy="5271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7451EC"/>
              </a:buClr>
              <a:buSzPts val="3300"/>
              <a:buFont typeface="Montserrat"/>
              <a:buNone/>
              <a:defRPr sz="3300" b="1" i="0">
                <a:solidFill>
                  <a:srgbClr val="7451EC"/>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6"/>
          <p:cNvSpPr txBox="1">
            <a:spLocks noGrp="1"/>
          </p:cNvSpPr>
          <p:nvPr>
            <p:ph type="body" idx="13"/>
          </p:nvPr>
        </p:nvSpPr>
        <p:spPr>
          <a:xfrm>
            <a:off x="548878" y="1111229"/>
            <a:ext cx="7745700" cy="273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rgbClr val="003668"/>
              </a:buClr>
              <a:buSzPts val="1800"/>
              <a:buNone/>
              <a:defRPr sz="18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pic>
        <p:nvPicPr>
          <p:cNvPr id="77" name="Google Shape;77;p16"/>
          <p:cNvPicPr preferRelativeResize="0"/>
          <p:nvPr/>
        </p:nvPicPr>
        <p:blipFill rotWithShape="1">
          <a:blip r:embed="rId2">
            <a:alphaModFix amt="28000"/>
          </a:blip>
          <a:srcRect/>
          <a:stretch/>
        </p:blipFill>
        <p:spPr>
          <a:xfrm rot="10800000">
            <a:off x="0" y="0"/>
            <a:ext cx="7347752" cy="519454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1 1 1 5 2 1 1">
  <p:cSld name="SECTION_HEADER_1_1_1_1_5_2_1_1">
    <p:bg>
      <p:bgPr>
        <a:solidFill>
          <a:srgbClr val="FFFFFF"/>
        </a:solidFill>
        <a:effectLst/>
      </p:bgPr>
    </p:bg>
    <p:spTree>
      <p:nvGrpSpPr>
        <p:cNvPr id="1" name="Shape 78"/>
        <p:cNvGrpSpPr/>
        <p:nvPr/>
      </p:nvGrpSpPr>
      <p:grpSpPr>
        <a:xfrm>
          <a:off x="0" y="0"/>
          <a:ext cx="0" cy="0"/>
          <a:chOff x="0" y="0"/>
          <a:chExt cx="0" cy="0"/>
        </a:xfrm>
      </p:grpSpPr>
      <p:pic>
        <p:nvPicPr>
          <p:cNvPr id="79" name="Google Shape;79;p17"/>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80" name="Google Shape;80;p1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1" name="Google Shape;81;p1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FFFFF"/>
        </a:solidFill>
        <a:effectLst/>
      </p:bgPr>
    </p:bg>
    <p:spTree>
      <p:nvGrpSpPr>
        <p:cNvPr id="1" name="Shape 82"/>
        <p:cNvGrpSpPr/>
        <p:nvPr/>
      </p:nvGrpSpPr>
      <p:grpSpPr>
        <a:xfrm>
          <a:off x="0" y="0"/>
          <a:ext cx="0" cy="0"/>
          <a:chOff x="0" y="0"/>
          <a:chExt cx="0" cy="0"/>
        </a:xfrm>
      </p:grpSpPr>
      <p:sp>
        <p:nvSpPr>
          <p:cNvPr id="83" name="Google Shape;83;p1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4" name="Google Shape;84;p1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7451EB"/>
                </a:solidFill>
                <a:latin typeface="Montserrat"/>
                <a:ea typeface="Montserrat"/>
                <a:cs typeface="Montserrat"/>
                <a:sym typeface="Montserrat"/>
              </a:rPr>
              <a:t>OpenClassrooms Presentation</a:t>
            </a:r>
            <a:endParaRPr sz="800" b="1" i="0" u="none" strike="noStrike" cap="none">
              <a:solidFill>
                <a:srgbClr val="7451EB"/>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1 1 1 5 2 1 1 1 1">
  <p:cSld name="SECTION_HEADER_1_1_1_1_5_2_1_1_1_1">
    <p:bg>
      <p:bgPr>
        <a:solidFill>
          <a:srgbClr val="003668"/>
        </a:solidFill>
        <a:effectLst/>
      </p:bgPr>
    </p:bg>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87" name="Google Shape;87;p1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8" name="Google Shape;88;p1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1 1 1 2">
  <p:cSld name="SECTION_HEADER_1_1_1_1_2">
    <p:bg>
      <p:bgPr>
        <a:solidFill>
          <a:srgbClr val="00F8F6"/>
        </a:solidFill>
        <a:effectLst/>
      </p:bgPr>
    </p:bg>
    <p:spTree>
      <p:nvGrpSpPr>
        <p:cNvPr id="1" name="Shape 93"/>
        <p:cNvGrpSpPr/>
        <p:nvPr/>
      </p:nvGrpSpPr>
      <p:grpSpPr>
        <a:xfrm>
          <a:off x="0" y="0"/>
          <a:ext cx="0" cy="0"/>
          <a:chOff x="0" y="0"/>
          <a:chExt cx="0" cy="0"/>
        </a:xfrm>
      </p:grpSpPr>
      <p:sp>
        <p:nvSpPr>
          <p:cNvPr id="94" name="Google Shape;94;p2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95" name="Google Shape;95;p2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1 1 1 4 1 1">
  <p:cSld name="SECTION_HEADER_1_1_1_1_4_1_1">
    <p:bg>
      <p:bgPr>
        <a:solidFill>
          <a:srgbClr val="003668"/>
        </a:solidFill>
        <a:effectLst/>
      </p:bgPr>
    </p:bg>
    <p:spTree>
      <p:nvGrpSpPr>
        <p:cNvPr id="1" name="Shape 96"/>
        <p:cNvGrpSpPr/>
        <p:nvPr/>
      </p:nvGrpSpPr>
      <p:grpSpPr>
        <a:xfrm>
          <a:off x="0" y="0"/>
          <a:ext cx="0" cy="0"/>
          <a:chOff x="0" y="0"/>
          <a:chExt cx="0" cy="0"/>
        </a:xfrm>
      </p:grpSpPr>
      <p:sp>
        <p:nvSpPr>
          <p:cNvPr id="97" name="Google Shape;97;p2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98" name="Google Shape;98;p2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03"/>
        <p:cNvGrpSpPr/>
        <p:nvPr/>
      </p:nvGrpSpPr>
      <p:grpSpPr>
        <a:xfrm>
          <a:off x="0" y="0"/>
          <a:ext cx="0" cy="0"/>
          <a:chOff x="0" y="0"/>
          <a:chExt cx="0" cy="0"/>
        </a:xfrm>
      </p:grpSpPr>
      <p:sp>
        <p:nvSpPr>
          <p:cNvPr id="104" name="Google Shape;10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05" name="Google Shape;105;p24"/>
          <p:cNvSpPr txBox="1"/>
          <p:nvPr/>
        </p:nvSpPr>
        <p:spPr>
          <a:xfrm>
            <a:off x="187275" y="1608450"/>
            <a:ext cx="5155800" cy="1404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300"/>
              <a:buFont typeface="Arial"/>
              <a:buNone/>
            </a:pPr>
            <a:r>
              <a:rPr lang="fr" sz="3300" b="0" i="0" u="none" strike="noStrike" cap="none">
                <a:solidFill>
                  <a:srgbClr val="7451EB"/>
                </a:solidFill>
                <a:latin typeface="Montserrat Black"/>
                <a:ea typeface="Montserrat Black"/>
                <a:cs typeface="Montserrat Black"/>
                <a:sym typeface="Montserrat Black"/>
              </a:rPr>
              <a:t>Titre principal</a:t>
            </a:r>
            <a:endParaRPr sz="3300" b="0" i="0" u="none" strike="noStrike" cap="none">
              <a:solidFill>
                <a:srgbClr val="7451EB"/>
              </a:solidFill>
              <a:latin typeface="Montserrat Black"/>
              <a:ea typeface="Montserrat Black"/>
              <a:cs typeface="Montserrat Black"/>
              <a:sym typeface="Montserrat Black"/>
            </a:endParaRPr>
          </a:p>
        </p:txBody>
      </p:sp>
      <p:sp>
        <p:nvSpPr>
          <p:cNvPr id="106" name="Google Shape;106;p24"/>
          <p:cNvSpPr txBox="1"/>
          <p:nvPr/>
        </p:nvSpPr>
        <p:spPr>
          <a:xfrm>
            <a:off x="187275" y="3115925"/>
            <a:ext cx="5155800" cy="140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 sz="1800" b="0" i="0" u="none" strike="noStrike" cap="none">
                <a:solidFill>
                  <a:srgbClr val="7451EB"/>
                </a:solidFill>
                <a:latin typeface="Montserrat"/>
                <a:ea typeface="Montserrat"/>
                <a:cs typeface="Montserrat"/>
                <a:sym typeface="Montserrat"/>
              </a:rPr>
              <a:t>Sous-titre</a:t>
            </a:r>
            <a:endParaRPr sz="1800" b="0" i="0" u="none" strike="noStrike" cap="none">
              <a:solidFill>
                <a:srgbClr val="7451EB"/>
              </a:solidFill>
              <a:latin typeface="Montserrat"/>
              <a:ea typeface="Montserrat"/>
              <a:cs typeface="Montserrat"/>
              <a:sym typeface="Montserrat"/>
            </a:endParaRPr>
          </a:p>
        </p:txBody>
      </p:sp>
      <p:sp>
        <p:nvSpPr>
          <p:cNvPr id="107" name="Google Shape;107;p24"/>
          <p:cNvSpPr txBox="1"/>
          <p:nvPr/>
        </p:nvSpPr>
        <p:spPr>
          <a:xfrm>
            <a:off x="262550" y="541650"/>
            <a:ext cx="1676400" cy="5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fr" sz="900" b="0" i="0" u="none" strike="noStrike" cap="none">
                <a:solidFill>
                  <a:srgbClr val="7451EB"/>
                </a:solidFill>
                <a:latin typeface="Montserrat"/>
                <a:ea typeface="Montserrat"/>
                <a:cs typeface="Montserrat"/>
                <a:sym typeface="Montserrat"/>
              </a:rPr>
              <a:t>Date / Evenement</a:t>
            </a:r>
            <a:endParaRPr sz="900" b="0" i="0" u="none" strike="noStrike" cap="none">
              <a:solidFill>
                <a:srgbClr val="7451EB"/>
              </a:solidFill>
              <a:latin typeface="Montserrat"/>
              <a:ea typeface="Montserrat"/>
              <a:cs typeface="Montserrat"/>
              <a:sym typeface="Montserrat"/>
            </a:endParaRPr>
          </a:p>
        </p:txBody>
      </p:sp>
      <p:pic>
        <p:nvPicPr>
          <p:cNvPr id="108" name="Google Shape;108;p24"/>
          <p:cNvPicPr preferRelativeResize="0"/>
          <p:nvPr/>
        </p:nvPicPr>
        <p:blipFill rotWithShape="1">
          <a:blip r:embed="rId2">
            <a:alphaModFix/>
          </a:blip>
          <a:srcRect/>
          <a:stretch/>
        </p:blipFill>
        <p:spPr>
          <a:xfrm>
            <a:off x="262550" y="4572325"/>
            <a:ext cx="2409050" cy="1845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solidFill>
          <a:srgbClr val="7451EB"/>
        </a:solidFill>
        <a:effectLst/>
      </p:bgPr>
    </p:bg>
    <p:spTree>
      <p:nvGrpSpPr>
        <p:cNvPr id="1" name="Shape 109"/>
        <p:cNvGrpSpPr/>
        <p:nvPr/>
      </p:nvGrpSpPr>
      <p:grpSpPr>
        <a:xfrm>
          <a:off x="0" y="0"/>
          <a:ext cx="0" cy="0"/>
          <a:chOff x="0" y="0"/>
          <a:chExt cx="0" cy="0"/>
        </a:xfrm>
      </p:grpSpPr>
      <p:sp>
        <p:nvSpPr>
          <p:cNvPr id="110" name="Google Shape;110;p2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1" name="Google Shape;111;p25"/>
          <p:cNvSpPr txBox="1"/>
          <p:nvPr/>
        </p:nvSpPr>
        <p:spPr>
          <a:xfrm>
            <a:off x="381925" y="4438852"/>
            <a:ext cx="14817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0" i="0" u="none" strike="noStrike" cap="none">
                <a:solidFill>
                  <a:srgbClr val="FFFFFF"/>
                </a:solidFill>
                <a:latin typeface="Montserrat Medium"/>
                <a:ea typeface="Montserrat Medium"/>
                <a:cs typeface="Montserrat Medium"/>
                <a:sym typeface="Montserrat Medium"/>
              </a:rPr>
              <a:t>Date</a:t>
            </a:r>
            <a:endParaRPr sz="800" b="0" i="0" u="none" strike="noStrike" cap="none">
              <a:solidFill>
                <a:srgbClr val="FFFFFF"/>
              </a:solidFill>
              <a:latin typeface="Montserrat Medium"/>
              <a:ea typeface="Montserrat Medium"/>
              <a:cs typeface="Montserrat Medium"/>
              <a:sym typeface="Montserrat Medium"/>
            </a:endParaRPr>
          </a:p>
        </p:txBody>
      </p:sp>
      <p:sp>
        <p:nvSpPr>
          <p:cNvPr id="112" name="Google Shape;112;p2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003668"/>
        </a:solidFill>
        <a:effectLst/>
      </p:bgPr>
    </p:bg>
    <p:spTree>
      <p:nvGrpSpPr>
        <p:cNvPr id="1" name="Shape 113"/>
        <p:cNvGrpSpPr/>
        <p:nvPr/>
      </p:nvGrpSpPr>
      <p:grpSpPr>
        <a:xfrm>
          <a:off x="0" y="0"/>
          <a:ext cx="0" cy="0"/>
          <a:chOff x="0" y="0"/>
          <a:chExt cx="0" cy="0"/>
        </a:xfrm>
      </p:grpSpPr>
      <p:sp>
        <p:nvSpPr>
          <p:cNvPr id="114" name="Google Shape;114;p26"/>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5" name="Google Shape;115;p26"/>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1">
  <p:cSld name="SECTION_HEADER_1_1">
    <p:bg>
      <p:bgPr>
        <a:solidFill>
          <a:srgbClr val="00F8F6"/>
        </a:solidFill>
        <a:effectLst/>
      </p:bgPr>
    </p:bg>
    <p:spTree>
      <p:nvGrpSpPr>
        <p:cNvPr id="1" name="Shape 116"/>
        <p:cNvGrpSpPr/>
        <p:nvPr/>
      </p:nvGrpSpPr>
      <p:grpSpPr>
        <a:xfrm>
          <a:off x="0" y="0"/>
          <a:ext cx="0" cy="0"/>
          <a:chOff x="0" y="0"/>
          <a:chExt cx="0" cy="0"/>
        </a:xfrm>
      </p:grpSpPr>
      <p:sp>
        <p:nvSpPr>
          <p:cNvPr id="117" name="Google Shape;117;p2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8" name="Google Shape;118;p2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solidFill>
          <a:srgbClr val="00EDA2"/>
        </a:solidFill>
        <a:effectLst/>
      </p:bgPr>
    </p:bg>
    <p:spTree>
      <p:nvGrpSpPr>
        <p:cNvPr id="1" name="Shape 119"/>
        <p:cNvGrpSpPr/>
        <p:nvPr/>
      </p:nvGrpSpPr>
      <p:grpSpPr>
        <a:xfrm>
          <a:off x="0" y="0"/>
          <a:ext cx="0" cy="0"/>
          <a:chOff x="0" y="0"/>
          <a:chExt cx="0" cy="0"/>
        </a:xfrm>
      </p:grpSpPr>
      <p:sp>
        <p:nvSpPr>
          <p:cNvPr id="120" name="Google Shape;120;p2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1" name="Google Shape;121;p2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1 1 1 3">
  <p:cSld name="SECTION_HEADER_1_1_1_1_3">
    <p:bg>
      <p:bgPr>
        <a:solidFill>
          <a:srgbClr val="7451EB"/>
        </a:solidFill>
        <a:effectLst/>
      </p:bgPr>
    </p:bg>
    <p:spTree>
      <p:nvGrpSpPr>
        <p:cNvPr id="1" name="Shape 122"/>
        <p:cNvGrpSpPr/>
        <p:nvPr/>
      </p:nvGrpSpPr>
      <p:grpSpPr>
        <a:xfrm>
          <a:off x="0" y="0"/>
          <a:ext cx="0" cy="0"/>
          <a:chOff x="0" y="0"/>
          <a:chExt cx="0" cy="0"/>
        </a:xfrm>
      </p:grpSpPr>
      <p:sp>
        <p:nvSpPr>
          <p:cNvPr id="123" name="Google Shape;123;p2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4" name="Google Shape;124;p29"/>
          <p:cNvSpPr txBox="1"/>
          <p:nvPr/>
        </p:nvSpPr>
        <p:spPr>
          <a:xfrm>
            <a:off x="381925" y="4438852"/>
            <a:ext cx="14817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0" i="0" u="none" strike="noStrike" cap="none">
                <a:solidFill>
                  <a:srgbClr val="FFFFFF"/>
                </a:solidFill>
                <a:latin typeface="Montserrat Medium"/>
                <a:ea typeface="Montserrat Medium"/>
                <a:cs typeface="Montserrat Medium"/>
                <a:sym typeface="Montserrat Medium"/>
              </a:rPr>
              <a:t>Date</a:t>
            </a:r>
            <a:endParaRPr sz="800" b="0" i="0" u="none" strike="noStrike" cap="none">
              <a:solidFill>
                <a:srgbClr val="FFFFFF"/>
              </a:solidFill>
              <a:latin typeface="Montserrat Medium"/>
              <a:ea typeface="Montserrat Medium"/>
              <a:cs typeface="Montserrat Medium"/>
              <a:sym typeface="Montserrat Medium"/>
            </a:endParaRPr>
          </a:p>
        </p:txBody>
      </p:sp>
      <p:sp>
        <p:nvSpPr>
          <p:cNvPr id="125" name="Google Shape;125;p2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1 1 1 3 1">
  <p:cSld name="SECTION_HEADER_1_1_1_1_3_1">
    <p:bg>
      <p:bgPr>
        <a:solidFill>
          <a:srgbClr val="003668"/>
        </a:solidFill>
        <a:effectLst/>
      </p:bgPr>
    </p:bg>
    <p:spTree>
      <p:nvGrpSpPr>
        <p:cNvPr id="1" name="Shape 126"/>
        <p:cNvGrpSpPr/>
        <p:nvPr/>
      </p:nvGrpSpPr>
      <p:grpSpPr>
        <a:xfrm>
          <a:off x="0" y="0"/>
          <a:ext cx="0" cy="0"/>
          <a:chOff x="0" y="0"/>
          <a:chExt cx="0" cy="0"/>
        </a:xfrm>
      </p:grpSpPr>
      <p:sp>
        <p:nvSpPr>
          <p:cNvPr id="127" name="Google Shape;127;p30"/>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8" name="Google Shape;128;p30"/>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1 1 1 1 1">
  <p:cSld name="SECTION_HEADER_1_1_1_1_1">
    <p:bg>
      <p:bgPr>
        <a:solidFill>
          <a:srgbClr val="00EDA2"/>
        </a:solidFill>
        <a:effectLst/>
      </p:bgPr>
    </p:bg>
    <p:spTree>
      <p:nvGrpSpPr>
        <p:cNvPr id="1" name="Shape 129"/>
        <p:cNvGrpSpPr/>
        <p:nvPr/>
      </p:nvGrpSpPr>
      <p:grpSpPr>
        <a:xfrm>
          <a:off x="0" y="0"/>
          <a:ext cx="0" cy="0"/>
          <a:chOff x="0" y="0"/>
          <a:chExt cx="0" cy="0"/>
        </a:xfrm>
      </p:grpSpPr>
      <p:sp>
        <p:nvSpPr>
          <p:cNvPr id="130" name="Google Shape;130;p3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1" name="Google Shape;131;p3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1 1 1 4 1">
  <p:cSld name="SECTION_HEADER_1_1_1_1_4_1">
    <p:bg>
      <p:bgPr>
        <a:solidFill>
          <a:srgbClr val="7451EB"/>
        </a:solidFill>
        <a:effectLst/>
      </p:bgPr>
    </p:bg>
    <p:spTree>
      <p:nvGrpSpPr>
        <p:cNvPr id="1" name="Shape 132"/>
        <p:cNvGrpSpPr/>
        <p:nvPr/>
      </p:nvGrpSpPr>
      <p:grpSpPr>
        <a:xfrm>
          <a:off x="0" y="0"/>
          <a:ext cx="0" cy="0"/>
          <a:chOff x="0" y="0"/>
          <a:chExt cx="0" cy="0"/>
        </a:xfrm>
      </p:grpSpPr>
      <p:sp>
        <p:nvSpPr>
          <p:cNvPr id="133" name="Google Shape;133;p3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4" name="Google Shape;134;p3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1 1 1 1 4 1 1 1">
  <p:cSld name="SECTION_HEADER_1_1_1_1_4_1_1_1">
    <p:bg>
      <p:bgPr>
        <a:solidFill>
          <a:srgbClr val="00EDA2"/>
        </a:solidFill>
        <a:effectLst/>
      </p:bgPr>
    </p:bg>
    <p:spTree>
      <p:nvGrpSpPr>
        <p:cNvPr id="1" name="Shape 135"/>
        <p:cNvGrpSpPr/>
        <p:nvPr/>
      </p:nvGrpSpPr>
      <p:grpSpPr>
        <a:xfrm>
          <a:off x="0" y="0"/>
          <a:ext cx="0" cy="0"/>
          <a:chOff x="0" y="0"/>
          <a:chExt cx="0" cy="0"/>
        </a:xfrm>
      </p:grpSpPr>
      <p:sp>
        <p:nvSpPr>
          <p:cNvPr id="136" name="Google Shape;136;p33"/>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7" name="Google Shape;137;p33"/>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1 1 1 4 1 1 1 1">
  <p:cSld name="SECTION_HEADER_1_1_1_1_4_1_1_1_1">
    <p:bg>
      <p:bgPr>
        <a:solidFill>
          <a:srgbClr val="00F8F6"/>
        </a:solidFill>
        <a:effectLst/>
      </p:bgPr>
    </p:bg>
    <p:spTree>
      <p:nvGrpSpPr>
        <p:cNvPr id="1" name="Shape 138"/>
        <p:cNvGrpSpPr/>
        <p:nvPr/>
      </p:nvGrpSpPr>
      <p:grpSpPr>
        <a:xfrm>
          <a:off x="0" y="0"/>
          <a:ext cx="0" cy="0"/>
          <a:chOff x="0" y="0"/>
          <a:chExt cx="0" cy="0"/>
        </a:xfrm>
      </p:grpSpPr>
      <p:sp>
        <p:nvSpPr>
          <p:cNvPr id="139" name="Google Shape;139;p34"/>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0" name="Google Shape;140;p34"/>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 1 1 1 5 1">
  <p:cSld name="SECTION_HEADER_1_1_1_1_5_1">
    <p:bg>
      <p:bgPr>
        <a:solidFill>
          <a:srgbClr val="7451EB"/>
        </a:solidFill>
        <a:effectLst/>
      </p:bgPr>
    </p:bg>
    <p:spTree>
      <p:nvGrpSpPr>
        <p:cNvPr id="1" name="Shape 141"/>
        <p:cNvGrpSpPr/>
        <p:nvPr/>
      </p:nvGrpSpPr>
      <p:grpSpPr>
        <a:xfrm>
          <a:off x="0" y="0"/>
          <a:ext cx="0" cy="0"/>
          <a:chOff x="0" y="0"/>
          <a:chExt cx="0" cy="0"/>
        </a:xfrm>
      </p:grpSpPr>
      <p:sp>
        <p:nvSpPr>
          <p:cNvPr id="142" name="Google Shape;142;p3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3" name="Google Shape;143;p3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1 1 1 1 5 1 1">
  <p:cSld name="SECTION_HEADER_1_1_1_1_5_1_1">
    <p:bg>
      <p:bgPr>
        <a:solidFill>
          <a:srgbClr val="003668"/>
        </a:solidFill>
        <a:effectLst/>
      </p:bgPr>
    </p:bg>
    <p:spTree>
      <p:nvGrpSpPr>
        <p:cNvPr id="1" name="Shape 144"/>
        <p:cNvGrpSpPr/>
        <p:nvPr/>
      </p:nvGrpSpPr>
      <p:grpSpPr>
        <a:xfrm>
          <a:off x="0" y="0"/>
          <a:ext cx="0" cy="0"/>
          <a:chOff x="0" y="0"/>
          <a:chExt cx="0" cy="0"/>
        </a:xfrm>
      </p:grpSpPr>
      <p:sp>
        <p:nvSpPr>
          <p:cNvPr id="145" name="Google Shape;145;p36"/>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6" name="Google Shape;146;p36"/>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1 1 1 1 5 1 1 1">
  <p:cSld name="SECTION_HEADER_1_1_1_1_5_1_1_1">
    <p:bg>
      <p:bgPr>
        <a:solidFill>
          <a:srgbClr val="00F8F6"/>
        </a:solidFill>
        <a:effectLst/>
      </p:bgPr>
    </p:bg>
    <p:spTree>
      <p:nvGrpSpPr>
        <p:cNvPr id="1" name="Shape 147"/>
        <p:cNvGrpSpPr/>
        <p:nvPr/>
      </p:nvGrpSpPr>
      <p:grpSpPr>
        <a:xfrm>
          <a:off x="0" y="0"/>
          <a:ext cx="0" cy="0"/>
          <a:chOff x="0" y="0"/>
          <a:chExt cx="0" cy="0"/>
        </a:xfrm>
      </p:grpSpPr>
      <p:sp>
        <p:nvSpPr>
          <p:cNvPr id="148" name="Google Shape;148;p3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9" name="Google Shape;149;p3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1 1 1 5 1 1 1 1">
  <p:cSld name="SECTION_HEADER_1_1_1_1_5_1_1_1_1">
    <p:bg>
      <p:bgPr>
        <a:solidFill>
          <a:srgbClr val="00EDA2"/>
        </a:solidFill>
        <a:effectLst/>
      </p:bgPr>
    </p:bg>
    <p:spTree>
      <p:nvGrpSpPr>
        <p:cNvPr id="1" name="Shape 150"/>
        <p:cNvGrpSpPr/>
        <p:nvPr/>
      </p:nvGrpSpPr>
      <p:grpSpPr>
        <a:xfrm>
          <a:off x="0" y="0"/>
          <a:ext cx="0" cy="0"/>
          <a:chOff x="0" y="0"/>
          <a:chExt cx="0" cy="0"/>
        </a:xfrm>
      </p:grpSpPr>
      <p:sp>
        <p:nvSpPr>
          <p:cNvPr id="151" name="Google Shape;151;p3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52" name="Google Shape;152;p3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1 1 1 1 5 2">
  <p:cSld name="SECTION_HEADER_1_1_1_1_5_2">
    <p:bg>
      <p:bgPr>
        <a:solidFill>
          <a:srgbClr val="FFFFFF"/>
        </a:solidFill>
        <a:effectLst/>
      </p:bgPr>
    </p:bg>
    <p:spTree>
      <p:nvGrpSpPr>
        <p:cNvPr id="1" name="Shape 153"/>
        <p:cNvGrpSpPr/>
        <p:nvPr/>
      </p:nvGrpSpPr>
      <p:grpSpPr>
        <a:xfrm>
          <a:off x="0" y="0"/>
          <a:ext cx="0" cy="0"/>
          <a:chOff x="0" y="0"/>
          <a:chExt cx="0" cy="0"/>
        </a:xfrm>
      </p:grpSpPr>
      <p:pic>
        <p:nvPicPr>
          <p:cNvPr id="154" name="Google Shape;154;p39"/>
          <p:cNvPicPr preferRelativeResize="0"/>
          <p:nvPr/>
        </p:nvPicPr>
        <p:blipFill rotWithShape="1">
          <a:blip r:embed="rId2">
            <a:alphaModFix/>
          </a:blip>
          <a:srcRect/>
          <a:stretch/>
        </p:blipFill>
        <p:spPr>
          <a:xfrm>
            <a:off x="0" y="0"/>
            <a:ext cx="9143999" cy="5143500"/>
          </a:xfrm>
          <a:prstGeom prst="rect">
            <a:avLst/>
          </a:prstGeom>
          <a:noFill/>
          <a:ln>
            <a:noFill/>
          </a:ln>
        </p:spPr>
      </p:pic>
      <p:sp>
        <p:nvSpPr>
          <p:cNvPr id="155" name="Google Shape;155;p3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56" name="Google Shape;156;p3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1 1 1 1 5 2 1">
  <p:cSld name="SECTION_HEADER_1_1_1_1_5_2_1">
    <p:bg>
      <p:bgPr>
        <a:solidFill>
          <a:srgbClr val="FFFFFF"/>
        </a:solidFill>
        <a:effectLst/>
      </p:bgPr>
    </p:bg>
    <p:spTree>
      <p:nvGrpSpPr>
        <p:cNvPr id="1" name="Shape 157"/>
        <p:cNvGrpSpPr/>
        <p:nvPr/>
      </p:nvGrpSpPr>
      <p:grpSpPr>
        <a:xfrm>
          <a:off x="0" y="0"/>
          <a:ext cx="0" cy="0"/>
          <a:chOff x="0" y="0"/>
          <a:chExt cx="0" cy="0"/>
        </a:xfrm>
      </p:grpSpPr>
      <p:pic>
        <p:nvPicPr>
          <p:cNvPr id="158" name="Google Shape;158;p40"/>
          <p:cNvPicPr preferRelativeResize="0"/>
          <p:nvPr/>
        </p:nvPicPr>
        <p:blipFill rotWithShape="1">
          <a:blip r:embed="rId2">
            <a:alphaModFix/>
          </a:blip>
          <a:srcRect/>
          <a:stretch/>
        </p:blipFill>
        <p:spPr>
          <a:xfrm>
            <a:off x="8259" y="0"/>
            <a:ext cx="9127482" cy="5143500"/>
          </a:xfrm>
          <a:prstGeom prst="rect">
            <a:avLst/>
          </a:prstGeom>
          <a:noFill/>
          <a:ln>
            <a:noFill/>
          </a:ln>
        </p:spPr>
      </p:pic>
      <p:sp>
        <p:nvSpPr>
          <p:cNvPr id="159" name="Google Shape;159;p40"/>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0" name="Google Shape;160;p40"/>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1 1 1 1 5 2 1 1 1">
  <p:cSld name="SECTION_HEADER_1_1_1_1_5_2_1_1_1">
    <p:bg>
      <p:bgPr>
        <a:solidFill>
          <a:srgbClr val="7451EB"/>
        </a:solidFill>
        <a:effectLst/>
      </p:bgPr>
    </p:bg>
    <p:spTree>
      <p:nvGrpSpPr>
        <p:cNvPr id="1" name="Shape 161"/>
        <p:cNvGrpSpPr/>
        <p:nvPr/>
      </p:nvGrpSpPr>
      <p:grpSpPr>
        <a:xfrm>
          <a:off x="0" y="0"/>
          <a:ext cx="0" cy="0"/>
          <a:chOff x="0" y="0"/>
          <a:chExt cx="0" cy="0"/>
        </a:xfrm>
      </p:grpSpPr>
      <p:pic>
        <p:nvPicPr>
          <p:cNvPr id="162" name="Google Shape;162;p41"/>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63" name="Google Shape;163;p4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4" name="Google Shape;164;p4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1 1 1 1 5 2 1 1 1 1 1">
  <p:cSld name="SECTION_HEADER_1_1_1_1_5_2_1_1_1_1_1">
    <p:bg>
      <p:bgPr>
        <a:solidFill>
          <a:srgbClr val="00EDA2"/>
        </a:solidFill>
        <a:effectLst/>
      </p:bgPr>
    </p:bg>
    <p:spTree>
      <p:nvGrpSpPr>
        <p:cNvPr id="1" name="Shape 165"/>
        <p:cNvGrpSpPr/>
        <p:nvPr/>
      </p:nvGrpSpPr>
      <p:grpSpPr>
        <a:xfrm>
          <a:off x="0" y="0"/>
          <a:ext cx="0" cy="0"/>
          <a:chOff x="0" y="0"/>
          <a:chExt cx="0" cy="0"/>
        </a:xfrm>
      </p:grpSpPr>
      <p:pic>
        <p:nvPicPr>
          <p:cNvPr id="166" name="Google Shape;166;p42"/>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67" name="Google Shape;167;p4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8" name="Google Shape;168;p4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1 1 1 1 5 2 1 1 1 1 1 1">
  <p:cSld name="SECTION_HEADER_1_1_1_1_5_2_1_1_1_1_1_1">
    <p:bg>
      <p:bgPr>
        <a:solidFill>
          <a:srgbClr val="00F8F6"/>
        </a:solidFill>
        <a:effectLst/>
      </p:bgPr>
    </p:bg>
    <p:spTree>
      <p:nvGrpSpPr>
        <p:cNvPr id="1" name="Shape 169"/>
        <p:cNvGrpSpPr/>
        <p:nvPr/>
      </p:nvGrpSpPr>
      <p:grpSpPr>
        <a:xfrm>
          <a:off x="0" y="0"/>
          <a:ext cx="0" cy="0"/>
          <a:chOff x="0" y="0"/>
          <a:chExt cx="0" cy="0"/>
        </a:xfrm>
      </p:grpSpPr>
      <p:pic>
        <p:nvPicPr>
          <p:cNvPr id="170" name="Google Shape;170;p43"/>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71" name="Google Shape;171;p43"/>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72" name="Google Shape;172;p43"/>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1 1 1 1 5 2 1 1 1 1 1 1 1 1">
  <p:cSld name="SECTION_HEADER_1_1_1_1_5_2_1_1_1_1_1_1_1_1">
    <p:bg>
      <p:bgPr>
        <a:solidFill>
          <a:srgbClr val="FFFFFF"/>
        </a:solidFill>
        <a:effectLst/>
      </p:bgPr>
    </p:bg>
    <p:spTree>
      <p:nvGrpSpPr>
        <p:cNvPr id="1" name="Shape 173"/>
        <p:cNvGrpSpPr/>
        <p:nvPr/>
      </p:nvGrpSpPr>
      <p:grpSpPr>
        <a:xfrm>
          <a:off x="0" y="0"/>
          <a:ext cx="0" cy="0"/>
          <a:chOff x="0" y="0"/>
          <a:chExt cx="0" cy="0"/>
        </a:xfrm>
      </p:grpSpPr>
      <p:sp>
        <p:nvSpPr>
          <p:cNvPr id="174" name="Google Shape;174;p44"/>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75" name="Google Shape;175;p44"/>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pic>
        <p:nvPicPr>
          <p:cNvPr id="176" name="Google Shape;176;p44"/>
          <p:cNvPicPr preferRelativeResize="0"/>
          <p:nvPr/>
        </p:nvPicPr>
        <p:blipFill rotWithShape="1">
          <a:blip r:embed="rId2">
            <a:alphaModFix/>
          </a:blip>
          <a:srcRect/>
          <a:stretch/>
        </p:blipFill>
        <p:spPr>
          <a:xfrm>
            <a:off x="3073775" y="1387250"/>
            <a:ext cx="2547400" cy="2547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COUVERTURE 1">
  <p:cSld name="1_COUVERTURE 1">
    <p:spTree>
      <p:nvGrpSpPr>
        <p:cNvPr id="1" name="Shape 177"/>
        <p:cNvGrpSpPr/>
        <p:nvPr/>
      </p:nvGrpSpPr>
      <p:grpSpPr>
        <a:xfrm>
          <a:off x="0" y="0"/>
          <a:ext cx="0" cy="0"/>
          <a:chOff x="0" y="0"/>
          <a:chExt cx="0" cy="0"/>
        </a:xfrm>
      </p:grpSpPr>
      <p:sp>
        <p:nvSpPr>
          <p:cNvPr id="178" name="Google Shape;178;p45"/>
          <p:cNvSpPr>
            <a:spLocks noGrp="1"/>
          </p:cNvSpPr>
          <p:nvPr>
            <p:ph type="pic" idx="2"/>
          </p:nvPr>
        </p:nvSpPr>
        <p:spPr>
          <a:xfrm>
            <a:off x="0" y="0"/>
            <a:ext cx="9144000" cy="5136300"/>
          </a:xfrm>
          <a:prstGeom prst="rect">
            <a:avLst/>
          </a:prstGeom>
          <a:noFill/>
          <a:ln>
            <a:noFill/>
          </a:ln>
        </p:spPr>
        <p:txBody>
          <a:bodyPr spcFirstLastPara="1" wrap="square" lIns="0" tIns="0" rIns="0" bIns="0" anchor="t" anchorCtr="0">
            <a:noAutofit/>
          </a:bodyPr>
          <a:lstStyle>
            <a:lvl1pPr marR="0" lvl="0" algn="l" rtl="0">
              <a:lnSpc>
                <a:spcPct val="90000"/>
              </a:lnSpc>
              <a:spcBef>
                <a:spcPts val="800"/>
              </a:spcBef>
              <a:spcAft>
                <a:spcPts val="0"/>
              </a:spcAft>
              <a:buClr>
                <a:srgbClr val="2D3748"/>
              </a:buClr>
              <a:buSzPts val="2100"/>
              <a:buFont typeface="Arial"/>
              <a:buNone/>
              <a:defRPr sz="2100" b="0" i="0" u="none" strike="noStrike" cap="none">
                <a:solidFill>
                  <a:srgbClr val="2D3748"/>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9" name="Google Shape;179;p45"/>
          <p:cNvSpPr txBox="1">
            <a:spLocks noGrp="1"/>
          </p:cNvSpPr>
          <p:nvPr>
            <p:ph type="ctrTitle"/>
          </p:nvPr>
        </p:nvSpPr>
        <p:spPr>
          <a:xfrm>
            <a:off x="548878" y="1013485"/>
            <a:ext cx="6858000" cy="17907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800"/>
              <a:buFont typeface="Montserrat Black"/>
              <a:buNone/>
              <a:defRPr sz="3800" b="1" i="0" cap="none">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0" name="Google Shape;180;p45"/>
          <p:cNvSpPr txBox="1">
            <a:spLocks noGrp="1"/>
          </p:cNvSpPr>
          <p:nvPr>
            <p:ph type="subTitle" idx="1"/>
          </p:nvPr>
        </p:nvSpPr>
        <p:spPr>
          <a:xfrm>
            <a:off x="548878" y="2804184"/>
            <a:ext cx="6704700" cy="1188300"/>
          </a:xfrm>
          <a:prstGeom prst="rect">
            <a:avLst/>
          </a:prstGeom>
          <a:noFill/>
          <a:ln>
            <a:noFill/>
          </a:ln>
        </p:spPr>
        <p:txBody>
          <a:bodyPr spcFirstLastPara="1" wrap="square" lIns="0" tIns="0" rIns="0" bIns="0" anchor="t" anchorCtr="0">
            <a:noAutofit/>
          </a:bodyPr>
          <a:lstStyle>
            <a:lvl1pPr lvl="0" algn="l">
              <a:lnSpc>
                <a:spcPct val="90000"/>
              </a:lnSpc>
              <a:spcBef>
                <a:spcPts val="800"/>
              </a:spcBef>
              <a:spcAft>
                <a:spcPts val="0"/>
              </a:spcAft>
              <a:buClr>
                <a:schemeClr val="lt1"/>
              </a:buClr>
              <a:buSzPts val="2300"/>
              <a:buNone/>
              <a:defRPr sz="2300">
                <a:solidFill>
                  <a:schemeClr val="lt1"/>
                </a:solidFill>
              </a:defRPr>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181" name="Google Shape;181;p45"/>
          <p:cNvSpPr txBox="1">
            <a:spLocks noGrp="1"/>
          </p:cNvSpPr>
          <p:nvPr>
            <p:ph type="body" idx="3"/>
          </p:nvPr>
        </p:nvSpPr>
        <p:spPr>
          <a:xfrm>
            <a:off x="548878" y="552703"/>
            <a:ext cx="1291800" cy="202500"/>
          </a:xfrm>
          <a:prstGeom prst="rect">
            <a:avLst/>
          </a:prstGeom>
          <a:noFill/>
          <a:ln>
            <a:noFill/>
          </a:ln>
        </p:spPr>
        <p:txBody>
          <a:bodyPr spcFirstLastPara="1" wrap="square" lIns="0" tIns="0" rIns="0" bIns="0" anchor="t" anchorCtr="0">
            <a:noAutofit/>
          </a:bodyPr>
          <a:lstStyle>
            <a:lvl1pPr marL="457200" lvl="0" indent="-285750" algn="l">
              <a:lnSpc>
                <a:spcPct val="90000"/>
              </a:lnSpc>
              <a:spcBef>
                <a:spcPts val="800"/>
              </a:spcBef>
              <a:spcAft>
                <a:spcPts val="0"/>
              </a:spcAft>
              <a:buClr>
                <a:schemeClr val="lt1"/>
              </a:buClr>
              <a:buSzPts val="900"/>
              <a:buChar char="●"/>
              <a:defRPr sz="900">
                <a:solidFill>
                  <a:schemeClr val="lt1"/>
                </a:solidFill>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pic>
        <p:nvPicPr>
          <p:cNvPr id="182" name="Google Shape;182;p45"/>
          <p:cNvPicPr preferRelativeResize="0"/>
          <p:nvPr/>
        </p:nvPicPr>
        <p:blipFill rotWithShape="1">
          <a:blip r:embed="rId2">
            <a:alphaModFix/>
          </a:blip>
          <a:srcRect/>
          <a:stretch/>
        </p:blipFill>
        <p:spPr>
          <a:xfrm>
            <a:off x="548878" y="4486022"/>
            <a:ext cx="2686052" cy="209550"/>
          </a:xfrm>
          <a:prstGeom prst="rect">
            <a:avLst/>
          </a:prstGeom>
          <a:noFill/>
          <a:ln>
            <a:noFill/>
          </a:ln>
        </p:spPr>
      </p:pic>
      <p:pic>
        <p:nvPicPr>
          <p:cNvPr id="183" name="Google Shape;183;p45"/>
          <p:cNvPicPr preferRelativeResize="0"/>
          <p:nvPr/>
        </p:nvPicPr>
        <p:blipFill rotWithShape="1">
          <a:blip r:embed="rId2">
            <a:alphaModFix/>
          </a:blip>
          <a:srcRect/>
          <a:stretch/>
        </p:blipFill>
        <p:spPr>
          <a:xfrm>
            <a:off x="548878" y="4459582"/>
            <a:ext cx="2686052" cy="209550"/>
          </a:xfrm>
          <a:prstGeom prst="rect">
            <a:avLst/>
          </a:prstGeom>
          <a:noFill/>
          <a:ln>
            <a:noFill/>
          </a:ln>
        </p:spPr>
      </p:pic>
      <p:pic>
        <p:nvPicPr>
          <p:cNvPr id="184" name="Google Shape;184;p45"/>
          <p:cNvPicPr preferRelativeResize="0"/>
          <p:nvPr/>
        </p:nvPicPr>
        <p:blipFill rotWithShape="1">
          <a:blip r:embed="rId2">
            <a:alphaModFix/>
          </a:blip>
          <a:srcRect/>
          <a:stretch/>
        </p:blipFill>
        <p:spPr>
          <a:xfrm>
            <a:off x="548878" y="4564357"/>
            <a:ext cx="2686052" cy="2095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92"/>
        <p:cNvGrpSpPr/>
        <p:nvPr/>
      </p:nvGrpSpPr>
      <p:grpSpPr>
        <a:xfrm>
          <a:off x="0" y="0"/>
          <a:ext cx="0" cy="0"/>
          <a:chOff x="0" y="0"/>
          <a:chExt cx="0" cy="0"/>
        </a:xfrm>
      </p:grpSpPr>
      <p:sp>
        <p:nvSpPr>
          <p:cNvPr id="193" name="Google Shape;19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pic>
        <p:nvPicPr>
          <p:cNvPr id="194" name="Google Shape;194;p47"/>
          <p:cNvPicPr preferRelativeResize="0"/>
          <p:nvPr/>
        </p:nvPicPr>
        <p:blipFill>
          <a:blip r:embed="rId2">
            <a:alphaModFix/>
          </a:blip>
          <a:stretch>
            <a:fillRect/>
          </a:stretch>
        </p:blipFill>
        <p:spPr>
          <a:xfrm>
            <a:off x="-104389" y="-60600"/>
            <a:ext cx="9281450" cy="5230274"/>
          </a:xfrm>
          <a:prstGeom prst="rect">
            <a:avLst/>
          </a:prstGeom>
          <a:noFill/>
          <a:ln>
            <a:noFill/>
          </a:ln>
        </p:spPr>
      </p:pic>
      <p:pic>
        <p:nvPicPr>
          <p:cNvPr id="195" name="Google Shape;195;p47"/>
          <p:cNvPicPr preferRelativeResize="0"/>
          <p:nvPr/>
        </p:nvPicPr>
        <p:blipFill>
          <a:blip r:embed="rId3">
            <a:alphaModFix/>
          </a:blip>
          <a:stretch>
            <a:fillRect/>
          </a:stretch>
        </p:blipFill>
        <p:spPr>
          <a:xfrm>
            <a:off x="262550" y="4597125"/>
            <a:ext cx="2437191" cy="186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2" name="MSIPCMContentMarking" descr="{&quot;HashCode&quot;:-510168642,&quot;Placement&quot;:&quot;Footer&quot;}">
            <a:extLst>
              <a:ext uri="{FF2B5EF4-FFF2-40B4-BE49-F238E27FC236}">
                <a16:creationId xmlns:a16="http://schemas.microsoft.com/office/drawing/2014/main" id="{865BA0BB-9D9E-43F4-A454-F6A13A2C813D}"/>
              </a:ext>
            </a:extLst>
          </p:cNvPr>
          <p:cNvSpPr txBox="1"/>
          <p:nvPr userDrawn="1"/>
        </p:nvSpPr>
        <p:spPr>
          <a:xfrm>
            <a:off x="0" y="4726126"/>
            <a:ext cx="1719930"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Confidentiel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2" name="MSIPCMContentMarking" descr="{&quot;HashCode&quot;:-510168642,&quot;Placement&quot;:&quot;Footer&quot;}">
            <a:extLst>
              <a:ext uri="{FF2B5EF4-FFF2-40B4-BE49-F238E27FC236}">
                <a16:creationId xmlns:a16="http://schemas.microsoft.com/office/drawing/2014/main" id="{E7ED024E-6A30-4D9C-86B5-244F0215A575}"/>
              </a:ext>
            </a:extLst>
          </p:cNvPr>
          <p:cNvSpPr txBox="1"/>
          <p:nvPr userDrawn="1"/>
        </p:nvSpPr>
        <p:spPr>
          <a:xfrm>
            <a:off x="0" y="4726126"/>
            <a:ext cx="1719930"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Confidentiel </a:t>
            </a: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6" r:id="rId6"/>
    <p:sldLayoutId id="2147483667"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2"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github.com/OpenClassrooms-Student-Center/Project_DA_Java_EN_Come_to_the_Rescue_of_a_Java_Application/tree/master/Project02Eclipse" TargetMode="External"/><Relationship Id="rId4" Type="http://schemas.openxmlformats.org/officeDocument/2006/relationships/hyperlink" Target="https://github.com/USL35/Project_DA_Java_EN_Come_to_the_Rescue_of_a_Java_Applic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fr"/>
              <a:t>1</a:t>
            </a:fld>
            <a:endParaRPr/>
          </a:p>
        </p:txBody>
      </p:sp>
      <p:sp>
        <p:nvSpPr>
          <p:cNvPr id="351" name="Google Shape;351;p84"/>
          <p:cNvSpPr txBox="1"/>
          <p:nvPr/>
        </p:nvSpPr>
        <p:spPr>
          <a:xfrm>
            <a:off x="237147" y="2128961"/>
            <a:ext cx="5155800" cy="162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sz="3300" dirty="0">
                <a:solidFill>
                  <a:srgbClr val="FFFFFF"/>
                </a:solidFill>
                <a:latin typeface="Montserrat Black"/>
                <a:ea typeface="Montserrat Black"/>
                <a:cs typeface="Montserrat Black"/>
                <a:sym typeface="Montserrat Black"/>
              </a:rPr>
              <a:t>Soutenance Projet 2 Java</a:t>
            </a:r>
            <a:endParaRPr sz="3300" dirty="0">
              <a:solidFill>
                <a:srgbClr val="FFFFFF"/>
              </a:solidFill>
              <a:latin typeface="Montserrat Black"/>
              <a:ea typeface="Montserrat Black"/>
              <a:cs typeface="Montserrat Black"/>
              <a:sym typeface="Montserrat Black"/>
            </a:endParaRPr>
          </a:p>
        </p:txBody>
      </p:sp>
      <p:sp>
        <p:nvSpPr>
          <p:cNvPr id="352" name="Google Shape;352;p84"/>
          <p:cNvSpPr txBox="1"/>
          <p:nvPr/>
        </p:nvSpPr>
        <p:spPr>
          <a:xfrm>
            <a:off x="325685" y="569570"/>
            <a:ext cx="27891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900" dirty="0">
                <a:solidFill>
                  <a:srgbClr val="FFFFFF"/>
                </a:solidFill>
                <a:latin typeface="Montserrat"/>
                <a:ea typeface="Montserrat"/>
                <a:cs typeface="Montserrat"/>
                <a:sym typeface="Montserrat"/>
              </a:rPr>
              <a:t>15 </a:t>
            </a:r>
            <a:r>
              <a:rPr lang="fr-FR" sz="900" dirty="0">
                <a:solidFill>
                  <a:srgbClr val="FFFFFF"/>
                </a:solidFill>
                <a:latin typeface="Montserrat"/>
                <a:ea typeface="Montserrat"/>
                <a:cs typeface="Montserrat"/>
                <a:sym typeface="Montserrat"/>
              </a:rPr>
              <a:t>Décembre 2020</a:t>
            </a:r>
            <a:endParaRPr sz="900" dirty="0">
              <a:solidFill>
                <a:srgbClr val="FFFFFF"/>
              </a:solidFill>
              <a:latin typeface="Montserrat"/>
              <a:ea typeface="Montserrat"/>
              <a:cs typeface="Montserrat"/>
              <a:sym typeface="Montserrat"/>
            </a:endParaRPr>
          </a:p>
        </p:txBody>
      </p:sp>
      <p:pic>
        <p:nvPicPr>
          <p:cNvPr id="353" name="Google Shape;353;p84"/>
          <p:cNvPicPr preferRelativeResize="0"/>
          <p:nvPr/>
        </p:nvPicPr>
        <p:blipFill>
          <a:blip r:embed="rId3">
            <a:alphaModFix/>
          </a:blip>
          <a:stretch>
            <a:fillRect/>
          </a:stretch>
        </p:blipFill>
        <p:spPr>
          <a:xfrm>
            <a:off x="2885875" y="4060325"/>
            <a:ext cx="756850" cy="756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10</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3. Résultats obtenus</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9" name="Rectangle 8">
            <a:extLst>
              <a:ext uri="{FF2B5EF4-FFF2-40B4-BE49-F238E27FC236}">
                <a16:creationId xmlns:a16="http://schemas.microsoft.com/office/drawing/2014/main" id="{45B6B8E9-B2CE-4420-AFD5-980A911D2B33}"/>
              </a:ext>
            </a:extLst>
          </p:cNvPr>
          <p:cNvSpPr/>
          <p:nvPr/>
        </p:nvSpPr>
        <p:spPr>
          <a:xfrm>
            <a:off x="1689738" y="1175134"/>
            <a:ext cx="6318406" cy="523220"/>
          </a:xfrm>
          <a:prstGeom prst="rect">
            <a:avLst/>
          </a:prstGeom>
        </p:spPr>
        <p:txBody>
          <a:bodyPr wrap="square">
            <a:spAutoFit/>
          </a:bodyPr>
          <a:lstStyle/>
          <a:p>
            <a:r>
              <a:rPr lang="fr-FR" dirty="0"/>
              <a:t>Fichiers </a:t>
            </a:r>
            <a:r>
              <a:rPr lang="fr-FR" dirty="0" err="1"/>
              <a:t>result.out</a:t>
            </a:r>
            <a:r>
              <a:rPr lang="fr-FR" dirty="0"/>
              <a:t> : Symptômes par ordre alphabétique et leurs nombres</a:t>
            </a:r>
          </a:p>
          <a:p>
            <a:endParaRPr lang="fr-FR" dirty="0"/>
          </a:p>
        </p:txBody>
      </p:sp>
      <p:sp>
        <p:nvSpPr>
          <p:cNvPr id="2" name="Rectangle 1">
            <a:extLst>
              <a:ext uri="{FF2B5EF4-FFF2-40B4-BE49-F238E27FC236}">
                <a16:creationId xmlns:a16="http://schemas.microsoft.com/office/drawing/2014/main" id="{E069751A-1875-42F6-83ED-267576A0A85D}"/>
              </a:ext>
            </a:extLst>
          </p:cNvPr>
          <p:cNvSpPr>
            <a:spLocks noChangeArrowheads="1"/>
          </p:cNvSpPr>
          <p:nvPr/>
        </p:nvSpPr>
        <p:spPr bwMode="auto">
          <a:xfrm>
            <a:off x="1764507" y="1436744"/>
            <a:ext cx="2393156"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A9B7C6"/>
                </a:solidFill>
                <a:effectLst/>
                <a:latin typeface="JetBrains Mono"/>
              </a:rPr>
              <a:t>anxiety:5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arrhythmias:3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blindness:1</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blurred vision:5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constricted pupils:3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cough:6</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dialated pupils:4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dizziness:5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dry mouth:8</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fever:7</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headache:3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high blood pressure:10</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inflamation:7</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insomnia:4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low blood pressure:4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nausea:5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rapid heart rate:1</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rash:4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shortness of breath:3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stiff neck:4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stomach pain:3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tremor:4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water retention:1</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5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EDED"/>
        </a:solidFill>
        <a:effectLst/>
      </p:bgPr>
    </p:bg>
    <p:spTree>
      <p:nvGrpSpPr>
        <p:cNvPr id="1" name="Shape 765"/>
        <p:cNvGrpSpPr/>
        <p:nvPr/>
      </p:nvGrpSpPr>
      <p:grpSpPr>
        <a:xfrm>
          <a:off x="0" y="0"/>
          <a:ext cx="0" cy="0"/>
          <a:chOff x="0" y="0"/>
          <a:chExt cx="0" cy="0"/>
        </a:xfrm>
      </p:grpSpPr>
      <p:pic>
        <p:nvPicPr>
          <p:cNvPr id="766" name="Google Shape;766;p125"/>
          <p:cNvPicPr preferRelativeResize="0"/>
          <p:nvPr/>
        </p:nvPicPr>
        <p:blipFill rotWithShape="1">
          <a:blip r:embed="rId3">
            <a:alphaModFix/>
          </a:blip>
          <a:srcRect l="320" t="740" r="23413" b="4283"/>
          <a:stretch/>
        </p:blipFill>
        <p:spPr>
          <a:xfrm rot="5400000">
            <a:off x="1943412" y="-2013387"/>
            <a:ext cx="5204676" cy="9197475"/>
          </a:xfrm>
          <a:prstGeom prst="rect">
            <a:avLst/>
          </a:prstGeom>
          <a:noFill/>
          <a:ln>
            <a:noFill/>
          </a:ln>
        </p:spPr>
      </p:pic>
      <p:sp>
        <p:nvSpPr>
          <p:cNvPr id="767" name="Google Shape;767;p125"/>
          <p:cNvSpPr/>
          <p:nvPr/>
        </p:nvSpPr>
        <p:spPr>
          <a:xfrm>
            <a:off x="892950" y="982900"/>
            <a:ext cx="7358100" cy="39138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25"/>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fr"/>
              <a:t>11</a:t>
            </a:fld>
            <a:endParaRPr/>
          </a:p>
        </p:txBody>
      </p:sp>
      <p:sp>
        <p:nvSpPr>
          <p:cNvPr id="769" name="Google Shape;769;p125"/>
          <p:cNvSpPr txBox="1"/>
          <p:nvPr/>
        </p:nvSpPr>
        <p:spPr>
          <a:xfrm>
            <a:off x="1599338" y="1901200"/>
            <a:ext cx="5791800" cy="103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fr" sz="3800" b="1" i="0" u="none" strike="noStrike" cap="none">
                <a:solidFill>
                  <a:srgbClr val="003668"/>
                </a:solidFill>
                <a:latin typeface="Montserrat"/>
                <a:ea typeface="Montserrat"/>
                <a:cs typeface="Montserrat"/>
                <a:sym typeface="Montserrat"/>
              </a:rPr>
              <a:t>Questions ?</a:t>
            </a:r>
            <a:endParaRPr sz="3800" b="1" i="0" u="none" strike="noStrike" cap="none">
              <a:solidFill>
                <a:srgbClr val="003668"/>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1100"/>
              <a:buFont typeface="Arial"/>
              <a:buNone/>
            </a:pPr>
            <a:endParaRPr sz="3800" b="1" i="0" u="none" strike="noStrike" cap="none">
              <a:solidFill>
                <a:srgbClr val="FFFFFF"/>
              </a:solidFill>
              <a:highlight>
                <a:srgbClr val="003668"/>
              </a:highlight>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800"/>
              <a:buFont typeface="Arial"/>
              <a:buNone/>
            </a:pPr>
            <a:endParaRPr sz="3800" b="1" i="0" u="none" strike="noStrike" cap="none">
              <a:solidFill>
                <a:srgbClr val="FFFFFF"/>
              </a:solidFill>
              <a:highlight>
                <a:srgbClr val="003668"/>
              </a:highlight>
              <a:latin typeface="Montserrat"/>
              <a:ea typeface="Montserrat"/>
              <a:cs typeface="Montserrat"/>
              <a:sym typeface="Montserrat"/>
            </a:endParaRPr>
          </a:p>
        </p:txBody>
      </p:sp>
      <p:sp>
        <p:nvSpPr>
          <p:cNvPr id="7" name="Google Shape;392;p89">
            <a:extLst>
              <a:ext uri="{FF2B5EF4-FFF2-40B4-BE49-F238E27FC236}">
                <a16:creationId xmlns:a16="http://schemas.microsoft.com/office/drawing/2014/main" id="{FA21A667-4762-4625-885F-6CD487871721}"/>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4.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8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fr"/>
              <a:t>2</a:t>
            </a:fld>
            <a:endParaRPr/>
          </a:p>
        </p:txBody>
      </p:sp>
      <p:sp>
        <p:nvSpPr>
          <p:cNvPr id="375" name="Google Shape;375;p87"/>
          <p:cNvSpPr txBox="1">
            <a:spLocks noGrp="1"/>
          </p:cNvSpPr>
          <p:nvPr>
            <p:ph type="title" idx="4294967295"/>
          </p:nvPr>
        </p:nvSpPr>
        <p:spPr>
          <a:xfrm>
            <a:off x="205425" y="526938"/>
            <a:ext cx="2546700" cy="55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000" b="1" dirty="0">
                <a:solidFill>
                  <a:srgbClr val="003668"/>
                </a:solidFill>
                <a:latin typeface="Montserrat"/>
                <a:ea typeface="Montserrat"/>
                <a:cs typeface="Montserrat"/>
                <a:sym typeface="Montserrat"/>
              </a:rPr>
              <a:t>Sommaire</a:t>
            </a:r>
            <a:r>
              <a:rPr lang="fr" sz="3000" dirty="0">
                <a:latin typeface="Montserrat"/>
                <a:ea typeface="Montserrat"/>
                <a:cs typeface="Montserrat"/>
                <a:sym typeface="Montserrat"/>
              </a:rPr>
              <a:t> </a:t>
            </a:r>
            <a:endParaRPr sz="3000" dirty="0">
              <a:latin typeface="Montserrat"/>
              <a:ea typeface="Montserrat"/>
              <a:cs typeface="Montserrat"/>
              <a:sym typeface="Montserrat"/>
            </a:endParaRPr>
          </a:p>
        </p:txBody>
      </p:sp>
      <p:sp>
        <p:nvSpPr>
          <p:cNvPr id="376" name="Google Shape;376;p87"/>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7" name="Google Shape;377;p87"/>
          <p:cNvSpPr txBox="1"/>
          <p:nvPr/>
        </p:nvSpPr>
        <p:spPr>
          <a:xfrm>
            <a:off x="2842449" y="1772958"/>
            <a:ext cx="5456400" cy="1915951"/>
          </a:xfrm>
          <a:prstGeom prst="rect">
            <a:avLst/>
          </a:prstGeom>
          <a:noFill/>
          <a:ln>
            <a:noFill/>
          </a:ln>
        </p:spPr>
        <p:txBody>
          <a:bodyPr spcFirstLastPara="1" wrap="square" lIns="91425" tIns="91425" rIns="91425" bIns="91425" anchor="ctr" anchorCtr="0">
            <a:noAutofit/>
          </a:bodyPr>
          <a:lstStyle/>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Beso</a:t>
            </a:r>
            <a:r>
              <a:rPr lang="fr-FR" sz="1900" dirty="0">
                <a:solidFill>
                  <a:srgbClr val="073763"/>
                </a:solidFill>
                <a:latin typeface="Montserrat"/>
                <a:ea typeface="Montserrat"/>
                <a:cs typeface="Montserrat"/>
                <a:sym typeface="Montserrat"/>
              </a:rPr>
              <a:t>in client</a:t>
            </a:r>
            <a:endParaRP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Proposition de solution</a:t>
            </a:r>
            <a:endParaRP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Résultats o</a:t>
            </a:r>
            <a:r>
              <a:rPr lang="fr-FR" sz="1900" dirty="0" err="1">
                <a:solidFill>
                  <a:srgbClr val="073763"/>
                </a:solidFill>
                <a:latin typeface="Montserrat"/>
                <a:ea typeface="Montserrat"/>
                <a:cs typeface="Montserrat"/>
                <a:sym typeface="Montserrat"/>
              </a:rPr>
              <a:t>btenus</a:t>
            </a:r>
            <a:endParaRPr lang="fr-F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FR" sz="1900" dirty="0">
                <a:solidFill>
                  <a:srgbClr val="073763"/>
                </a:solidFill>
                <a:latin typeface="Montserrat"/>
                <a:ea typeface="Montserrat"/>
                <a:cs typeface="Montserrat"/>
                <a:sym typeface="Montserrat"/>
              </a:rPr>
              <a:t>Questions</a:t>
            </a:r>
            <a:endParaRPr sz="1900" dirty="0">
              <a:solidFill>
                <a:srgbClr val="07376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EDED"/>
        </a:solidFill>
        <a:effectLst/>
      </p:bgPr>
    </p:bg>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3</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23850" y="991095"/>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r>
              <a:rPr lang="fr-FR" dirty="0"/>
              <a:t>Développement d’un logiciel en Java qui traite une liste de symptômes présent dans un fichier texte en entrée et qui regroupe par ordre alphabétique en sortie dans un fichier texte les symptômes et leurs nombres.</a:t>
            </a: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1. Besoin client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4</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r>
              <a:rPr lang="fr-FR" dirty="0"/>
              <a:t>Livrables</a:t>
            </a:r>
          </a:p>
          <a:p>
            <a:endParaRPr lang="fr-FR" dirty="0"/>
          </a:p>
          <a:p>
            <a:r>
              <a:rPr lang="fr-FR" dirty="0"/>
              <a:t>-Lien vers le </a:t>
            </a:r>
            <a:r>
              <a:rPr lang="fr-FR" b="1" dirty="0"/>
              <a:t>code</a:t>
            </a:r>
            <a:r>
              <a:rPr lang="fr-FR" dirty="0"/>
              <a:t> complété sur GitHub ou un hébergeur similaire de votre choix. Cela doit inclure :</a:t>
            </a:r>
          </a:p>
          <a:p>
            <a:pPr lvl="1"/>
            <a:r>
              <a:rPr lang="fr-FR" dirty="0"/>
              <a:t>tout nouveau fichier que vous avez ajouté, plus les modifications aux fichiers existants ;</a:t>
            </a:r>
          </a:p>
          <a:p>
            <a:pPr lvl="1"/>
            <a:endParaRPr lang="fr-FR" dirty="0"/>
          </a:p>
          <a:p>
            <a:pPr lvl="1"/>
            <a:r>
              <a:rPr lang="fr-FR" dirty="0"/>
              <a:t>- le fichier </a:t>
            </a:r>
            <a:r>
              <a:rPr lang="fr-FR" dirty="0" err="1"/>
              <a:t>results.out</a:t>
            </a:r>
            <a:r>
              <a:rPr lang="fr-FR" dirty="0"/>
              <a:t> comprenant les symptômes dans l’ordre alphabétique et les décomptes.</a:t>
            </a:r>
          </a:p>
          <a:p>
            <a:endParaRPr lang="fr-FR" dirty="0"/>
          </a:p>
          <a:p>
            <a:r>
              <a:rPr lang="fr-FR" dirty="0"/>
              <a:t>-Une </a:t>
            </a:r>
            <a:r>
              <a:rPr lang="fr-FR" b="1" dirty="0"/>
              <a:t>présentation</a:t>
            </a:r>
            <a:r>
              <a:rPr lang="fr-FR" dirty="0"/>
              <a:t> pour Hélène, décrivant vos décisions de design et une vue d’ensemble de l’organisation du code, et contenant tout ce qu’elle vous a demandé dans son mail.</a:t>
            </a: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1. Besoin client</a:t>
            </a:r>
          </a:p>
        </p:txBody>
      </p:sp>
    </p:spTree>
    <p:extLst>
      <p:ext uri="{BB962C8B-B14F-4D97-AF65-F5344CB8AC3E}">
        <p14:creationId xmlns:p14="http://schemas.microsoft.com/office/powerpoint/2010/main" val="58346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5</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3FD9FC54-916A-4AB8-95C3-4BF7D9E70E48}"/>
              </a:ext>
            </a:extLst>
          </p:cNvPr>
          <p:cNvSpPr/>
          <p:nvPr/>
        </p:nvSpPr>
        <p:spPr>
          <a:xfrm>
            <a:off x="1753507" y="1838652"/>
            <a:ext cx="4572000" cy="2031325"/>
          </a:xfrm>
          <a:prstGeom prst="rect">
            <a:avLst/>
          </a:prstGeom>
        </p:spPr>
        <p:txBody>
          <a:bodyPr>
            <a:spAutoFit/>
          </a:bodyPr>
          <a:lstStyle/>
          <a:p>
            <a:r>
              <a:rPr lang="fr-FR" dirty="0"/>
              <a:t>url git du projet </a:t>
            </a:r>
            <a:r>
              <a:rPr lang="fr-FR" dirty="0">
                <a:hlinkClick r:id="rId4"/>
              </a:rPr>
              <a:t>https://github.com/USL35/Project_DA_Java_EN_Come_to_the_Rescue_of_a_Java_Application</a:t>
            </a:r>
            <a:endParaRPr lang="fr-FR" dirty="0"/>
          </a:p>
          <a:p>
            <a:endParaRPr lang="fr-FR" dirty="0"/>
          </a:p>
          <a:p>
            <a:r>
              <a:rPr lang="fr-FR" dirty="0"/>
              <a:t>Fork du travail d’Alex présent sur le repository :</a:t>
            </a:r>
          </a:p>
          <a:p>
            <a:r>
              <a:rPr lang="fr-FR" dirty="0">
                <a:hlinkClick r:id="rId5"/>
              </a:rPr>
              <a:t>https://github.com/OpenClassrooms-Student-Center/Project_DA_Java_EN_Come_to_the_Rescue_of_a_Java_Application/tree/master/Project02Eclipse</a:t>
            </a:r>
            <a:endParaRPr lang="fr-FR" dirty="0"/>
          </a:p>
          <a:p>
            <a:endParaRPr lang="fr-FR" dirty="0"/>
          </a:p>
        </p:txBody>
      </p:sp>
    </p:spTree>
    <p:extLst>
      <p:ext uri="{BB962C8B-B14F-4D97-AF65-F5344CB8AC3E}">
        <p14:creationId xmlns:p14="http://schemas.microsoft.com/office/powerpoint/2010/main" val="149446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6</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0391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3FD9FC54-916A-4AB8-95C3-4BF7D9E70E48}"/>
              </a:ext>
            </a:extLst>
          </p:cNvPr>
          <p:cNvSpPr/>
          <p:nvPr/>
        </p:nvSpPr>
        <p:spPr>
          <a:xfrm>
            <a:off x="1753506" y="1151627"/>
            <a:ext cx="4572000" cy="523220"/>
          </a:xfrm>
          <a:prstGeom prst="rect">
            <a:avLst/>
          </a:prstGeom>
        </p:spPr>
        <p:txBody>
          <a:bodyPr>
            <a:spAutoFit/>
          </a:bodyPr>
          <a:lstStyle/>
          <a:p>
            <a:r>
              <a:rPr lang="fr-FR" dirty="0"/>
              <a:t>Utilisation de GIT Flow</a:t>
            </a:r>
          </a:p>
          <a:p>
            <a:endParaRPr lang="fr-FR" dirty="0"/>
          </a:p>
        </p:txBody>
      </p:sp>
      <p:cxnSp>
        <p:nvCxnSpPr>
          <p:cNvPr id="4" name="Connecteur droit avec flèche 3">
            <a:extLst>
              <a:ext uri="{FF2B5EF4-FFF2-40B4-BE49-F238E27FC236}">
                <a16:creationId xmlns:a16="http://schemas.microsoft.com/office/drawing/2014/main" id="{3079A46F-7C0E-4845-86EF-9453FC1DD1C5}"/>
              </a:ext>
            </a:extLst>
          </p:cNvPr>
          <p:cNvCxnSpPr/>
          <p:nvPr/>
        </p:nvCxnSpPr>
        <p:spPr>
          <a:xfrm>
            <a:off x="2013968" y="2046027"/>
            <a:ext cx="436154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 name="Connecteur droit avec flèche 9">
            <a:extLst>
              <a:ext uri="{FF2B5EF4-FFF2-40B4-BE49-F238E27FC236}">
                <a16:creationId xmlns:a16="http://schemas.microsoft.com/office/drawing/2014/main" id="{E2EFC7A3-B3FB-4163-9F46-A80C9EABF717}"/>
              </a:ext>
            </a:extLst>
          </p:cNvPr>
          <p:cNvCxnSpPr>
            <a:cxnSpLocks/>
          </p:cNvCxnSpPr>
          <p:nvPr/>
        </p:nvCxnSpPr>
        <p:spPr>
          <a:xfrm>
            <a:off x="2378869" y="3045619"/>
            <a:ext cx="3946637" cy="0"/>
          </a:xfrm>
          <a:prstGeom prst="straightConnector1">
            <a:avLst/>
          </a:prstGeom>
          <a:ln>
            <a:solidFill>
              <a:srgbClr val="00B050"/>
            </a:solidFill>
            <a:tailEnd type="triangle"/>
          </a:ln>
        </p:spPr>
        <p:style>
          <a:lnRef idx="2">
            <a:schemeClr val="accent3"/>
          </a:lnRef>
          <a:fillRef idx="0">
            <a:schemeClr val="accent3"/>
          </a:fillRef>
          <a:effectRef idx="1">
            <a:schemeClr val="accent3"/>
          </a:effectRef>
          <a:fontRef idx="minor">
            <a:schemeClr val="tx1"/>
          </a:fontRef>
        </p:style>
      </p:cxnSp>
      <p:cxnSp>
        <p:nvCxnSpPr>
          <p:cNvPr id="12" name="Connecteur droit avec flèche 11">
            <a:extLst>
              <a:ext uri="{FF2B5EF4-FFF2-40B4-BE49-F238E27FC236}">
                <a16:creationId xmlns:a16="http://schemas.microsoft.com/office/drawing/2014/main" id="{B6CF25EE-26DC-43F2-9378-BC0BE7F4C522}"/>
              </a:ext>
            </a:extLst>
          </p:cNvPr>
          <p:cNvCxnSpPr>
            <a:cxnSpLocks/>
          </p:cNvCxnSpPr>
          <p:nvPr/>
        </p:nvCxnSpPr>
        <p:spPr>
          <a:xfrm>
            <a:off x="2028256" y="2463453"/>
            <a:ext cx="4361543"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1" name="ZoneTexte 10">
            <a:extLst>
              <a:ext uri="{FF2B5EF4-FFF2-40B4-BE49-F238E27FC236}">
                <a16:creationId xmlns:a16="http://schemas.microsoft.com/office/drawing/2014/main" id="{4C150320-8CB9-4C70-B35E-618675B62074}"/>
              </a:ext>
            </a:extLst>
          </p:cNvPr>
          <p:cNvSpPr txBox="1"/>
          <p:nvPr/>
        </p:nvSpPr>
        <p:spPr>
          <a:xfrm>
            <a:off x="1232672" y="1884995"/>
            <a:ext cx="731290" cy="307777"/>
          </a:xfrm>
          <a:prstGeom prst="rect">
            <a:avLst/>
          </a:prstGeom>
          <a:noFill/>
        </p:spPr>
        <p:txBody>
          <a:bodyPr wrap="none" rtlCol="0">
            <a:spAutoFit/>
          </a:bodyPr>
          <a:lstStyle/>
          <a:p>
            <a:r>
              <a:rPr lang="fr-FR" dirty="0"/>
              <a:t>Master</a:t>
            </a:r>
          </a:p>
        </p:txBody>
      </p:sp>
      <p:sp>
        <p:nvSpPr>
          <p:cNvPr id="16" name="ZoneTexte 15">
            <a:extLst>
              <a:ext uri="{FF2B5EF4-FFF2-40B4-BE49-F238E27FC236}">
                <a16:creationId xmlns:a16="http://schemas.microsoft.com/office/drawing/2014/main" id="{6FE88370-9D65-49F8-8B0D-373BE439AABD}"/>
              </a:ext>
            </a:extLst>
          </p:cNvPr>
          <p:cNvSpPr txBox="1"/>
          <p:nvPr/>
        </p:nvSpPr>
        <p:spPr>
          <a:xfrm>
            <a:off x="1232672" y="2309565"/>
            <a:ext cx="841897" cy="307777"/>
          </a:xfrm>
          <a:prstGeom prst="rect">
            <a:avLst/>
          </a:prstGeom>
          <a:noFill/>
        </p:spPr>
        <p:txBody>
          <a:bodyPr wrap="none" rtlCol="0">
            <a:spAutoFit/>
          </a:bodyPr>
          <a:lstStyle/>
          <a:p>
            <a:r>
              <a:rPr lang="fr-FR" dirty="0"/>
              <a:t>Release</a:t>
            </a:r>
          </a:p>
        </p:txBody>
      </p:sp>
      <p:sp>
        <p:nvSpPr>
          <p:cNvPr id="17" name="ZoneTexte 16">
            <a:extLst>
              <a:ext uri="{FF2B5EF4-FFF2-40B4-BE49-F238E27FC236}">
                <a16:creationId xmlns:a16="http://schemas.microsoft.com/office/drawing/2014/main" id="{AEE4497F-7F49-4CD9-A552-A407CD6ECA23}"/>
              </a:ext>
            </a:extLst>
          </p:cNvPr>
          <p:cNvSpPr txBox="1"/>
          <p:nvPr/>
        </p:nvSpPr>
        <p:spPr>
          <a:xfrm>
            <a:off x="1232672" y="2821020"/>
            <a:ext cx="841897" cy="307777"/>
          </a:xfrm>
          <a:prstGeom prst="rect">
            <a:avLst/>
          </a:prstGeom>
          <a:noFill/>
        </p:spPr>
        <p:txBody>
          <a:bodyPr wrap="none" rtlCol="0">
            <a:spAutoFit/>
          </a:bodyPr>
          <a:lstStyle/>
          <a:p>
            <a:r>
              <a:rPr lang="fr-FR" dirty="0" err="1"/>
              <a:t>Develop</a:t>
            </a:r>
            <a:endParaRPr lang="fr-FR" dirty="0"/>
          </a:p>
        </p:txBody>
      </p:sp>
      <p:sp>
        <p:nvSpPr>
          <p:cNvPr id="19" name="ZoneTexte 18">
            <a:extLst>
              <a:ext uri="{FF2B5EF4-FFF2-40B4-BE49-F238E27FC236}">
                <a16:creationId xmlns:a16="http://schemas.microsoft.com/office/drawing/2014/main" id="{1BCC2112-70A2-4EE8-A662-B14230B1692B}"/>
              </a:ext>
            </a:extLst>
          </p:cNvPr>
          <p:cNvSpPr txBox="1"/>
          <p:nvPr/>
        </p:nvSpPr>
        <p:spPr>
          <a:xfrm>
            <a:off x="1232672" y="3156999"/>
            <a:ext cx="901209" cy="738664"/>
          </a:xfrm>
          <a:prstGeom prst="rect">
            <a:avLst/>
          </a:prstGeom>
          <a:noFill/>
        </p:spPr>
        <p:txBody>
          <a:bodyPr wrap="none" rtlCol="0">
            <a:spAutoFit/>
          </a:bodyPr>
          <a:lstStyle/>
          <a:p>
            <a:r>
              <a:rPr lang="fr-FR" dirty="0" err="1"/>
              <a:t>Features</a:t>
            </a:r>
            <a:endParaRPr lang="fr-FR" dirty="0"/>
          </a:p>
          <a:p>
            <a:r>
              <a:rPr lang="fr-FR" dirty="0"/>
              <a:t>Fix Issue</a:t>
            </a:r>
          </a:p>
          <a:p>
            <a:endParaRPr lang="fr-FR" dirty="0"/>
          </a:p>
        </p:txBody>
      </p:sp>
      <p:cxnSp>
        <p:nvCxnSpPr>
          <p:cNvPr id="15" name="Connecteur droit 14">
            <a:extLst>
              <a:ext uri="{FF2B5EF4-FFF2-40B4-BE49-F238E27FC236}">
                <a16:creationId xmlns:a16="http://schemas.microsoft.com/office/drawing/2014/main" id="{72D4A079-D2C8-4DFC-B335-64DE8B1260FF}"/>
              </a:ext>
            </a:extLst>
          </p:cNvPr>
          <p:cNvCxnSpPr/>
          <p:nvPr/>
        </p:nvCxnSpPr>
        <p:spPr>
          <a:xfrm>
            <a:off x="2074569" y="2038883"/>
            <a:ext cx="304300" cy="1018642"/>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DCC51240-558C-4AB5-A439-236AE60B5A8F}"/>
              </a:ext>
            </a:extLst>
          </p:cNvPr>
          <p:cNvCxnSpPr>
            <a:cxnSpLocks/>
          </p:cNvCxnSpPr>
          <p:nvPr/>
        </p:nvCxnSpPr>
        <p:spPr>
          <a:xfrm>
            <a:off x="2600325" y="3560174"/>
            <a:ext cx="500063" cy="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26" name="Connecteur droit avec flèche 25">
            <a:extLst>
              <a:ext uri="{FF2B5EF4-FFF2-40B4-BE49-F238E27FC236}">
                <a16:creationId xmlns:a16="http://schemas.microsoft.com/office/drawing/2014/main" id="{42FB469E-3865-47B6-A1C4-9F07F53AF7CC}"/>
              </a:ext>
            </a:extLst>
          </p:cNvPr>
          <p:cNvCxnSpPr>
            <a:cxnSpLocks/>
          </p:cNvCxnSpPr>
          <p:nvPr/>
        </p:nvCxnSpPr>
        <p:spPr>
          <a:xfrm>
            <a:off x="3808978" y="3888459"/>
            <a:ext cx="582501" cy="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29" name="Connecteur droit avec flèche 28">
            <a:extLst>
              <a:ext uri="{FF2B5EF4-FFF2-40B4-BE49-F238E27FC236}">
                <a16:creationId xmlns:a16="http://schemas.microsoft.com/office/drawing/2014/main" id="{0099935B-EEF9-4585-98DB-C50BE503B8AE}"/>
              </a:ext>
            </a:extLst>
          </p:cNvPr>
          <p:cNvCxnSpPr>
            <a:cxnSpLocks/>
          </p:cNvCxnSpPr>
          <p:nvPr/>
        </p:nvCxnSpPr>
        <p:spPr>
          <a:xfrm flipV="1">
            <a:off x="3100388" y="3045620"/>
            <a:ext cx="214312" cy="514554"/>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3" name="Connecteur droit avec flèche 32">
            <a:extLst>
              <a:ext uri="{FF2B5EF4-FFF2-40B4-BE49-F238E27FC236}">
                <a16:creationId xmlns:a16="http://schemas.microsoft.com/office/drawing/2014/main" id="{BC8869F7-11ED-4FF2-917F-EB64F9CC6CBF}"/>
              </a:ext>
            </a:extLst>
          </p:cNvPr>
          <p:cNvCxnSpPr>
            <a:cxnSpLocks/>
          </p:cNvCxnSpPr>
          <p:nvPr/>
        </p:nvCxnSpPr>
        <p:spPr>
          <a:xfrm flipV="1">
            <a:off x="4371009" y="3056500"/>
            <a:ext cx="381514" cy="831959"/>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5" name="Connecteur droit avec flèche 34">
            <a:extLst>
              <a:ext uri="{FF2B5EF4-FFF2-40B4-BE49-F238E27FC236}">
                <a16:creationId xmlns:a16="http://schemas.microsoft.com/office/drawing/2014/main" id="{D8A743CF-7999-4618-934E-2D1EE9786B7E}"/>
              </a:ext>
            </a:extLst>
          </p:cNvPr>
          <p:cNvCxnSpPr>
            <a:cxnSpLocks/>
          </p:cNvCxnSpPr>
          <p:nvPr/>
        </p:nvCxnSpPr>
        <p:spPr>
          <a:xfrm>
            <a:off x="3514725" y="3045619"/>
            <a:ext cx="294253" cy="84284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8" name="Connecteur droit avec flèche 37">
            <a:extLst>
              <a:ext uri="{FF2B5EF4-FFF2-40B4-BE49-F238E27FC236}">
                <a16:creationId xmlns:a16="http://schemas.microsoft.com/office/drawing/2014/main" id="{69719CD7-87FE-421E-BF3B-5A4B923BC698}"/>
              </a:ext>
            </a:extLst>
          </p:cNvPr>
          <p:cNvCxnSpPr>
            <a:cxnSpLocks/>
          </p:cNvCxnSpPr>
          <p:nvPr/>
        </p:nvCxnSpPr>
        <p:spPr>
          <a:xfrm>
            <a:off x="2394405" y="3059290"/>
            <a:ext cx="202632" cy="500884"/>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sp>
        <p:nvSpPr>
          <p:cNvPr id="42" name="ZoneTexte 41">
            <a:extLst>
              <a:ext uri="{FF2B5EF4-FFF2-40B4-BE49-F238E27FC236}">
                <a16:creationId xmlns:a16="http://schemas.microsoft.com/office/drawing/2014/main" id="{EEAF6A19-4DFD-4873-B0F3-C1B520FEE17F}"/>
              </a:ext>
            </a:extLst>
          </p:cNvPr>
          <p:cNvSpPr txBox="1"/>
          <p:nvPr/>
        </p:nvSpPr>
        <p:spPr>
          <a:xfrm>
            <a:off x="1232672" y="3743565"/>
            <a:ext cx="1162813" cy="738664"/>
          </a:xfrm>
          <a:prstGeom prst="rect">
            <a:avLst/>
          </a:prstGeom>
          <a:noFill/>
        </p:spPr>
        <p:txBody>
          <a:bodyPr wrap="square" rtlCol="0">
            <a:spAutoFit/>
          </a:bodyPr>
          <a:lstStyle/>
          <a:p>
            <a:r>
              <a:rPr lang="fr-FR" dirty="0" err="1"/>
              <a:t>Features</a:t>
            </a:r>
            <a:endParaRPr lang="fr-FR" dirty="0"/>
          </a:p>
          <a:p>
            <a:r>
              <a:rPr lang="fr-FR" dirty="0" err="1"/>
              <a:t>Refactoring</a:t>
            </a:r>
            <a:endParaRPr lang="fr-FR" dirty="0"/>
          </a:p>
          <a:p>
            <a:endParaRPr lang="fr-FR" dirty="0"/>
          </a:p>
        </p:txBody>
      </p:sp>
      <p:cxnSp>
        <p:nvCxnSpPr>
          <p:cNvPr id="43" name="Connecteur droit avec flèche 42">
            <a:extLst>
              <a:ext uri="{FF2B5EF4-FFF2-40B4-BE49-F238E27FC236}">
                <a16:creationId xmlns:a16="http://schemas.microsoft.com/office/drawing/2014/main" id="{AA3F6D22-6F62-40C1-98A4-713FF3C425E2}"/>
              </a:ext>
            </a:extLst>
          </p:cNvPr>
          <p:cNvCxnSpPr>
            <a:cxnSpLocks/>
          </p:cNvCxnSpPr>
          <p:nvPr/>
        </p:nvCxnSpPr>
        <p:spPr>
          <a:xfrm flipV="1">
            <a:off x="4752523" y="2463453"/>
            <a:ext cx="304300" cy="58216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4389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7</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0391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384044"/>
            <a:ext cx="4572000" cy="2677656"/>
          </a:xfrm>
          <a:prstGeom prst="rect">
            <a:avLst/>
          </a:prstGeom>
        </p:spPr>
        <p:txBody>
          <a:bodyPr>
            <a:spAutoFit/>
          </a:bodyPr>
          <a:lstStyle/>
          <a:p>
            <a:r>
              <a:rPr lang="fr-FR" dirty="0"/>
              <a:t>Travail sur la brancher </a:t>
            </a:r>
            <a:r>
              <a:rPr lang="fr-FR" dirty="0" err="1"/>
              <a:t>Features</a:t>
            </a:r>
            <a:r>
              <a:rPr lang="fr-FR" dirty="0"/>
              <a:t> Fix Issue :</a:t>
            </a:r>
          </a:p>
          <a:p>
            <a:r>
              <a:rPr lang="fr-FR" dirty="0"/>
              <a:t>commit bb43a8fe9f06786de2f00f883519fb5e598444da</a:t>
            </a:r>
          </a:p>
          <a:p>
            <a:endParaRPr lang="fr-FR" dirty="0"/>
          </a:p>
          <a:p>
            <a:r>
              <a:rPr lang="fr-FR" dirty="0"/>
              <a:t>Correction de 2 bugs de la version d’Alex : </a:t>
            </a:r>
          </a:p>
          <a:p>
            <a:endParaRPr lang="fr-FR" dirty="0"/>
          </a:p>
          <a:p>
            <a:r>
              <a:rPr lang="fr-FR" dirty="0"/>
              <a:t>Dans la classe AnalyticsCounter.java</a:t>
            </a:r>
          </a:p>
          <a:p>
            <a:endParaRPr lang="fr-FR" dirty="0"/>
          </a:p>
          <a:p>
            <a:r>
              <a:rPr lang="fr-FR" dirty="0"/>
              <a:t>- Correction du </a:t>
            </a:r>
            <a:r>
              <a:rPr lang="fr-FR" dirty="0" err="1"/>
              <a:t>path</a:t>
            </a:r>
            <a:r>
              <a:rPr lang="fr-FR" dirty="0"/>
              <a:t> du fichier d’entrée : </a:t>
            </a:r>
          </a:p>
          <a:p>
            <a:r>
              <a:rPr lang="fr-FR" dirty="0" err="1"/>
              <a:t>FileReader</a:t>
            </a:r>
            <a:r>
              <a:rPr lang="fr-FR" dirty="0"/>
              <a:t>("Project02Eclipse/symptoms.txt"))</a:t>
            </a:r>
          </a:p>
          <a:p>
            <a:endParaRPr lang="fr-FR" dirty="0"/>
          </a:p>
          <a:p>
            <a:r>
              <a:rPr lang="fr-FR" dirty="0"/>
              <a:t>- Suppression d’une variable déclarée deux fois</a:t>
            </a:r>
          </a:p>
          <a:p>
            <a:r>
              <a:rPr lang="fr-FR" strike="sngStrike" dirty="0" err="1"/>
              <a:t>int</a:t>
            </a:r>
            <a:r>
              <a:rPr lang="fr-FR" strike="sngStrike" dirty="0"/>
              <a:t> </a:t>
            </a:r>
            <a:r>
              <a:rPr lang="fr-FR" strike="sngStrike" dirty="0" err="1"/>
              <a:t>headCount</a:t>
            </a:r>
            <a:r>
              <a:rPr lang="fr-FR" strike="sngStrike" dirty="0"/>
              <a:t> = 0;      // </a:t>
            </a:r>
            <a:r>
              <a:rPr lang="fr-FR" strike="sngStrike" dirty="0" err="1"/>
              <a:t>counts</a:t>
            </a:r>
            <a:r>
              <a:rPr lang="fr-FR" strike="sngStrike" dirty="0"/>
              <a:t> </a:t>
            </a:r>
            <a:r>
              <a:rPr lang="fr-FR" strike="sngStrike" dirty="0" err="1"/>
              <a:t>headaches</a:t>
            </a:r>
            <a:endParaRPr lang="fr-FR" strike="sngStrike" dirty="0"/>
          </a:p>
        </p:txBody>
      </p:sp>
    </p:spTree>
    <p:extLst>
      <p:ext uri="{BB962C8B-B14F-4D97-AF65-F5344CB8AC3E}">
        <p14:creationId xmlns:p14="http://schemas.microsoft.com/office/powerpoint/2010/main" val="328256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8</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9710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175134"/>
            <a:ext cx="4572000" cy="523220"/>
          </a:xfrm>
          <a:prstGeom prst="rect">
            <a:avLst/>
          </a:prstGeom>
        </p:spPr>
        <p:txBody>
          <a:bodyPr>
            <a:spAutoFit/>
          </a:bodyPr>
          <a:lstStyle/>
          <a:p>
            <a:r>
              <a:rPr lang="fr-FR" dirty="0"/>
              <a:t>Travail sur la branche </a:t>
            </a:r>
            <a:r>
              <a:rPr lang="fr-FR" dirty="0" err="1"/>
              <a:t>Features</a:t>
            </a:r>
            <a:r>
              <a:rPr lang="fr-FR" dirty="0"/>
              <a:t> </a:t>
            </a:r>
            <a:r>
              <a:rPr lang="fr-FR" dirty="0" err="1"/>
              <a:t>Refactoring</a:t>
            </a:r>
            <a:endParaRPr lang="fr-FR" dirty="0"/>
          </a:p>
          <a:p>
            <a:endParaRPr lang="fr-FR" dirty="0"/>
          </a:p>
        </p:txBody>
      </p:sp>
      <p:sp>
        <p:nvSpPr>
          <p:cNvPr id="9" name="Rectangle 8">
            <a:extLst>
              <a:ext uri="{FF2B5EF4-FFF2-40B4-BE49-F238E27FC236}">
                <a16:creationId xmlns:a16="http://schemas.microsoft.com/office/drawing/2014/main" id="{B0DB223F-44F2-47A3-AA69-32FDA6B8C69E}"/>
              </a:ext>
            </a:extLst>
          </p:cNvPr>
          <p:cNvSpPr/>
          <p:nvPr/>
        </p:nvSpPr>
        <p:spPr>
          <a:xfrm>
            <a:off x="1092044" y="1530078"/>
            <a:ext cx="4572000" cy="2031325"/>
          </a:xfrm>
          <a:prstGeom prst="rect">
            <a:avLst/>
          </a:prstGeom>
        </p:spPr>
        <p:txBody>
          <a:bodyPr>
            <a:spAutoFit/>
          </a:bodyPr>
          <a:lstStyle/>
          <a:p>
            <a:r>
              <a:rPr lang="fr-FR" dirty="0"/>
              <a:t>Par rapport à l’</a:t>
            </a:r>
            <a:r>
              <a:rPr lang="fr-FR" dirty="0" err="1"/>
              <a:t>éxistant</a:t>
            </a:r>
            <a:r>
              <a:rPr lang="fr-FR" dirty="0"/>
              <a:t> ( travail d’Alex ) </a:t>
            </a:r>
          </a:p>
          <a:p>
            <a:endParaRPr lang="fr-FR" dirty="0"/>
          </a:p>
          <a:p>
            <a:r>
              <a:rPr lang="fr-FR" dirty="0"/>
              <a:t>Création d’une seconde interface pour l’écriture des résultats </a:t>
            </a:r>
            <a:r>
              <a:rPr lang="fr-FR" dirty="0" err="1"/>
              <a:t>ISymptomWriter</a:t>
            </a:r>
            <a:r>
              <a:rPr lang="fr-FR" dirty="0"/>
              <a:t> Implémenter par la classe </a:t>
            </a:r>
            <a:r>
              <a:rPr lang="fr-FR" dirty="0" err="1"/>
              <a:t>WriteSymptomAnalysisToOuput</a:t>
            </a:r>
            <a:endParaRPr lang="fr-FR" dirty="0"/>
          </a:p>
          <a:p>
            <a:endParaRPr lang="fr-FR" dirty="0"/>
          </a:p>
          <a:p>
            <a:r>
              <a:rPr lang="fr-FR" dirty="0"/>
              <a:t>Création d’une nouvelle classe </a:t>
            </a:r>
            <a:r>
              <a:rPr lang="fr-FR" dirty="0" err="1"/>
              <a:t>Symptom</a:t>
            </a:r>
            <a:r>
              <a:rPr lang="fr-FR" dirty="0"/>
              <a:t> </a:t>
            </a:r>
            <a:r>
              <a:rPr lang="fr-FR" dirty="0" err="1"/>
              <a:t>Analysis</a:t>
            </a:r>
            <a:r>
              <a:rPr lang="fr-FR" dirty="0"/>
              <a:t> pour le traitement ( comptage ) des </a:t>
            </a:r>
            <a:r>
              <a:rPr lang="fr-FR" dirty="0" err="1"/>
              <a:t>symptomes</a:t>
            </a:r>
            <a:r>
              <a:rPr lang="fr-FR" dirty="0"/>
              <a:t> </a:t>
            </a:r>
          </a:p>
          <a:p>
            <a:endParaRPr lang="fr-FR" dirty="0"/>
          </a:p>
        </p:txBody>
      </p:sp>
    </p:spTree>
    <p:extLst>
      <p:ext uri="{BB962C8B-B14F-4D97-AF65-F5344CB8AC3E}">
        <p14:creationId xmlns:p14="http://schemas.microsoft.com/office/powerpoint/2010/main" val="181301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9</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846235" y="1033109"/>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175134"/>
            <a:ext cx="4572000" cy="523220"/>
          </a:xfrm>
          <a:prstGeom prst="rect">
            <a:avLst/>
          </a:prstGeom>
        </p:spPr>
        <p:txBody>
          <a:bodyPr>
            <a:spAutoFit/>
          </a:bodyPr>
          <a:lstStyle/>
          <a:p>
            <a:r>
              <a:rPr lang="fr-FR" dirty="0"/>
              <a:t>Automate dans classe AnalyticsCounter.java</a:t>
            </a:r>
          </a:p>
          <a:p>
            <a:endParaRPr lang="fr-FR" dirty="0"/>
          </a:p>
        </p:txBody>
      </p:sp>
      <p:sp>
        <p:nvSpPr>
          <p:cNvPr id="9" name="Rectangle 8">
            <a:extLst>
              <a:ext uri="{FF2B5EF4-FFF2-40B4-BE49-F238E27FC236}">
                <a16:creationId xmlns:a16="http://schemas.microsoft.com/office/drawing/2014/main" id="{B0DB223F-44F2-47A3-AA69-32FDA6B8C69E}"/>
              </a:ext>
            </a:extLst>
          </p:cNvPr>
          <p:cNvSpPr/>
          <p:nvPr/>
        </p:nvSpPr>
        <p:spPr>
          <a:xfrm>
            <a:off x="1092044" y="1530078"/>
            <a:ext cx="4572000" cy="307777"/>
          </a:xfrm>
          <a:prstGeom prst="rect">
            <a:avLst/>
          </a:prstGeom>
        </p:spPr>
        <p:txBody>
          <a:bodyPr>
            <a:spAutoFit/>
          </a:bodyPr>
          <a:lstStyle/>
          <a:p>
            <a:endParaRPr lang="fr-FR" dirty="0"/>
          </a:p>
        </p:txBody>
      </p:sp>
      <p:sp>
        <p:nvSpPr>
          <p:cNvPr id="10" name="Rectangle 9">
            <a:extLst>
              <a:ext uri="{FF2B5EF4-FFF2-40B4-BE49-F238E27FC236}">
                <a16:creationId xmlns:a16="http://schemas.microsoft.com/office/drawing/2014/main" id="{BAFA448C-7120-447A-83B7-9954AC17E3ED}"/>
              </a:ext>
            </a:extLst>
          </p:cNvPr>
          <p:cNvSpPr/>
          <p:nvPr/>
        </p:nvSpPr>
        <p:spPr>
          <a:xfrm>
            <a:off x="971036" y="1530078"/>
            <a:ext cx="6501299" cy="307777"/>
          </a:xfrm>
          <a:prstGeom prst="rect">
            <a:avLst/>
          </a:prstGeom>
        </p:spPr>
        <p:txBody>
          <a:bodyPr wrap="square">
            <a:spAutoFit/>
          </a:bodyPr>
          <a:lstStyle/>
          <a:p>
            <a:endParaRPr lang="fr-FR" dirty="0"/>
          </a:p>
        </p:txBody>
      </p:sp>
      <p:sp>
        <p:nvSpPr>
          <p:cNvPr id="12" name="Rectangle 5">
            <a:extLst>
              <a:ext uri="{FF2B5EF4-FFF2-40B4-BE49-F238E27FC236}">
                <a16:creationId xmlns:a16="http://schemas.microsoft.com/office/drawing/2014/main" id="{509700FA-7F12-44B7-B066-32AB5ECB910F}"/>
              </a:ext>
            </a:extLst>
          </p:cNvPr>
          <p:cNvSpPr>
            <a:spLocks noChangeArrowheads="1"/>
          </p:cNvSpPr>
          <p:nvPr/>
        </p:nvSpPr>
        <p:spPr bwMode="auto">
          <a:xfrm>
            <a:off x="1078967" y="2397988"/>
            <a:ext cx="5500687"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symptomsFilePathIn</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err="1">
                <a:ln>
                  <a:noFill/>
                </a:ln>
                <a:solidFill>
                  <a:srgbClr val="A9B7C6"/>
                </a:solidFill>
                <a:effectLst/>
                <a:latin typeface="JetBrains Mono"/>
              </a:rPr>
              <a:t>l_allSymptoms</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err="1">
                <a:ln>
                  <a:noFill/>
                </a:ln>
                <a:solidFill>
                  <a:srgbClr val="A9B7C6"/>
                </a:solidFill>
                <a:effectLst/>
                <a:latin typeface="JetBrains Mono"/>
              </a:rPr>
              <a:t>readSymptomDataFromFile.GetSymptoms</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98202BB5-75C6-4044-8767-5DFD7AE03023}"/>
              </a:ext>
            </a:extLst>
          </p:cNvPr>
          <p:cNvSpPr>
            <a:spLocks noChangeArrowheads="1"/>
          </p:cNvSpPr>
          <p:nvPr/>
        </p:nvSpPr>
        <p:spPr bwMode="auto">
          <a:xfrm>
            <a:off x="1093046" y="3260079"/>
            <a:ext cx="4624989"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A9B7C6"/>
                </a:solidFill>
                <a:effectLst/>
                <a:latin typeface="JetBrains Mono"/>
              </a:rPr>
              <a:t>SymptomAnalysis symptomAnalysis = </a:t>
            </a:r>
            <a:r>
              <a:rPr kumimoji="0" lang="fr-FR" altLang="fr-FR" sz="1000" b="0" i="0" u="none" strike="noStrike" cap="none" normalizeH="0" baseline="0">
                <a:ln>
                  <a:noFill/>
                </a:ln>
                <a:solidFill>
                  <a:srgbClr val="CC7832"/>
                </a:solidFill>
                <a:effectLst/>
                <a:latin typeface="JetBrains Mono"/>
              </a:rPr>
              <a:t>new </a:t>
            </a:r>
            <a:r>
              <a:rPr kumimoji="0" lang="fr-FR" altLang="fr-FR" sz="1000" b="0" i="0" u="none" strike="noStrike" cap="none" normalizeH="0" baseline="0">
                <a:ln>
                  <a:noFill/>
                </a:ln>
                <a:solidFill>
                  <a:srgbClr val="A9B7C6"/>
                </a:solidFill>
                <a:effectLst/>
                <a:latin typeface="JetBrains Mono"/>
              </a:rPr>
              <a:t>SymptomAnalysis(l_allSymptoms)</a:t>
            </a:r>
            <a:r>
              <a:rPr kumimoji="0" lang="fr-FR" altLang="fr-FR" sz="1000" b="0" i="0" u="none" strike="noStrike" cap="none" normalizeH="0" baseline="0">
                <a:ln>
                  <a:noFill/>
                </a:ln>
                <a:solidFill>
                  <a:srgbClr val="CC7832"/>
                </a:solidFill>
                <a:effectLst/>
                <a:latin typeface="JetBrains Mono"/>
              </a:rPr>
              <a:t>;</a:t>
            </a:r>
            <a:br>
              <a:rPr kumimoji="0" lang="fr-FR" altLang="fr-FR" sz="1000" b="0" i="0" u="none" strike="noStrike" cap="none" normalizeH="0" baseline="0">
                <a:ln>
                  <a:noFill/>
                </a:ln>
                <a:solidFill>
                  <a:srgbClr val="CC7832"/>
                </a:solidFill>
                <a:effectLst/>
                <a:latin typeface="JetBrains Mono"/>
              </a:rPr>
            </a:br>
            <a:r>
              <a:rPr kumimoji="0" lang="fr-FR" altLang="fr-FR" sz="1000" b="0" i="0" u="none" strike="noStrike" cap="none" normalizeH="0" baseline="0">
                <a:ln>
                  <a:noFill/>
                </a:ln>
                <a:solidFill>
                  <a:srgbClr val="A9B7C6"/>
                </a:solidFill>
                <a:effectLst/>
                <a:latin typeface="JetBrains Mono"/>
              </a:rPr>
              <a:t>l_allSymptomsCount = symptomAnalysis.CountNumberOfSymptom()</a:t>
            </a:r>
            <a:r>
              <a:rPr kumimoji="0" lang="fr-FR" altLang="fr-FR" sz="1000" b="0" i="0" u="none" strike="noStrike" cap="none" normalizeH="0" baseline="0">
                <a:ln>
                  <a:noFill/>
                </a:ln>
                <a:solidFill>
                  <a:srgbClr val="CC7832"/>
                </a:solidFill>
                <a:effectLst/>
                <a:latin typeface="JetBrains Mono"/>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4" name="Rectangle 7">
            <a:extLst>
              <a:ext uri="{FF2B5EF4-FFF2-40B4-BE49-F238E27FC236}">
                <a16:creationId xmlns:a16="http://schemas.microsoft.com/office/drawing/2014/main" id="{6E1EDEDE-1493-49C9-A011-7DB5D1450F86}"/>
              </a:ext>
            </a:extLst>
          </p:cNvPr>
          <p:cNvSpPr>
            <a:spLocks noChangeArrowheads="1"/>
          </p:cNvSpPr>
          <p:nvPr/>
        </p:nvSpPr>
        <p:spPr bwMode="auto">
          <a:xfrm>
            <a:off x="1050173" y="4305014"/>
            <a:ext cx="5558277"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A9B7C6"/>
                </a:solidFill>
                <a:effectLst/>
                <a:latin typeface="JetBrains Mono"/>
              </a:rPr>
              <a:t>writeSymptomAnalysisToOutput = </a:t>
            </a:r>
            <a:r>
              <a:rPr kumimoji="0" lang="fr-FR" altLang="fr-FR" sz="1000" b="0" i="0" u="none" strike="noStrike" cap="none" normalizeH="0" baseline="0">
                <a:ln>
                  <a:noFill/>
                </a:ln>
                <a:solidFill>
                  <a:srgbClr val="CC7832"/>
                </a:solidFill>
                <a:effectLst/>
                <a:latin typeface="JetBrains Mono"/>
              </a:rPr>
              <a:t>new </a:t>
            </a:r>
            <a:r>
              <a:rPr kumimoji="0" lang="fr-FR" altLang="fr-FR" sz="1000" b="0" i="0" u="none" strike="noStrike" cap="none" normalizeH="0" baseline="0">
                <a:ln>
                  <a:noFill/>
                </a:ln>
                <a:solidFill>
                  <a:srgbClr val="A9B7C6"/>
                </a:solidFill>
                <a:effectLst/>
                <a:latin typeface="JetBrains Mono"/>
              </a:rPr>
              <a:t>WriteSymptomAnalysisToOutput(l_allSymptomsCount)</a:t>
            </a:r>
            <a:r>
              <a:rPr kumimoji="0" lang="fr-FR" altLang="fr-FR" sz="1000" b="0" i="0" u="none" strike="noStrike" cap="none" normalizeH="0" baseline="0">
                <a:ln>
                  <a:noFill/>
                </a:ln>
                <a:solidFill>
                  <a:srgbClr val="CC7832"/>
                </a:solidFill>
                <a:effectLst/>
                <a:latin typeface="JetBrains Mono"/>
              </a:rPr>
              <a:t>;</a:t>
            </a:r>
            <a:br>
              <a:rPr kumimoji="0" lang="fr-FR" altLang="fr-FR" sz="1000" b="0" i="0" u="none" strike="noStrike" cap="none" normalizeH="0" baseline="0">
                <a:ln>
                  <a:noFill/>
                </a:ln>
                <a:solidFill>
                  <a:srgbClr val="CC7832"/>
                </a:solidFill>
                <a:effectLst/>
                <a:latin typeface="JetBrains Mono"/>
              </a:rPr>
            </a:br>
            <a:r>
              <a:rPr kumimoji="0" lang="fr-FR" altLang="fr-FR" sz="1000" b="0" i="0" u="none" strike="noStrike" cap="none" normalizeH="0" baseline="0">
                <a:ln>
                  <a:noFill/>
                </a:ln>
                <a:solidFill>
                  <a:srgbClr val="A9B7C6"/>
                </a:solidFill>
                <a:effectLst/>
                <a:latin typeface="JetBrains Mono"/>
              </a:rPr>
              <a:t>writeSymptomAnalysisToOutput.PrintOutSymptoms(symptomsFilePathOut)</a:t>
            </a:r>
            <a:r>
              <a:rPr kumimoji="0" lang="fr-FR" altLang="fr-FR" sz="1000" b="0" i="0" u="none" strike="noStrike" cap="none" normalizeH="0" baseline="0">
                <a:ln>
                  <a:noFill/>
                </a:ln>
                <a:solidFill>
                  <a:srgbClr val="CC7832"/>
                </a:solidFill>
                <a:effectLst/>
                <a:latin typeface="JetBrains Mono"/>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DBCD0424-51F1-4088-B703-39E5BACEA328}"/>
              </a:ext>
            </a:extLst>
          </p:cNvPr>
          <p:cNvSpPr txBox="1"/>
          <p:nvPr/>
        </p:nvSpPr>
        <p:spPr>
          <a:xfrm>
            <a:off x="4936205" y="1645441"/>
            <a:ext cx="1550424" cy="215444"/>
          </a:xfrm>
          <a:prstGeom prst="rect">
            <a:avLst/>
          </a:prstGeom>
          <a:noFill/>
        </p:spPr>
        <p:txBody>
          <a:bodyPr wrap="none" rtlCol="0">
            <a:spAutoFit/>
          </a:bodyPr>
          <a:lstStyle/>
          <a:p>
            <a:r>
              <a:rPr lang="fr-FR" sz="800" dirty="0"/>
              <a:t>Path Nom du fichier d’entrée</a:t>
            </a:r>
          </a:p>
        </p:txBody>
      </p:sp>
      <p:sp>
        <p:nvSpPr>
          <p:cNvPr id="18" name="ZoneTexte 17">
            <a:extLst>
              <a:ext uri="{FF2B5EF4-FFF2-40B4-BE49-F238E27FC236}">
                <a16:creationId xmlns:a16="http://schemas.microsoft.com/office/drawing/2014/main" id="{DDD7489E-82E3-46C5-936E-BE068CCADFF1}"/>
              </a:ext>
            </a:extLst>
          </p:cNvPr>
          <p:cNvSpPr txBox="1"/>
          <p:nvPr/>
        </p:nvSpPr>
        <p:spPr>
          <a:xfrm>
            <a:off x="4941176" y="1824517"/>
            <a:ext cx="1515158" cy="215444"/>
          </a:xfrm>
          <a:prstGeom prst="rect">
            <a:avLst/>
          </a:prstGeom>
          <a:noFill/>
        </p:spPr>
        <p:txBody>
          <a:bodyPr wrap="none" rtlCol="0">
            <a:spAutoFit/>
          </a:bodyPr>
          <a:lstStyle/>
          <a:p>
            <a:r>
              <a:rPr lang="fr-FR" sz="800" dirty="0"/>
              <a:t>Path Nom du fichier de sortie</a:t>
            </a:r>
          </a:p>
        </p:txBody>
      </p:sp>
      <p:sp>
        <p:nvSpPr>
          <p:cNvPr id="16" name="Rectangle 8">
            <a:extLst>
              <a:ext uri="{FF2B5EF4-FFF2-40B4-BE49-F238E27FC236}">
                <a16:creationId xmlns:a16="http://schemas.microsoft.com/office/drawing/2014/main" id="{E579684C-1C2E-49CE-A942-8245C1379540}"/>
              </a:ext>
            </a:extLst>
          </p:cNvPr>
          <p:cNvSpPr>
            <a:spLocks noChangeArrowheads="1"/>
          </p:cNvSpPr>
          <p:nvPr/>
        </p:nvSpPr>
        <p:spPr bwMode="auto">
          <a:xfrm>
            <a:off x="1050173" y="1640324"/>
            <a:ext cx="379631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err="1">
                <a:ln>
                  <a:noFill/>
                </a:ln>
                <a:solidFill>
                  <a:srgbClr val="A9B7C6"/>
                </a:solidFill>
                <a:effectLst/>
                <a:latin typeface="JetBrains Mono"/>
              </a:rPr>
              <a:t>symptomsFilePathIn</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6A8759"/>
                </a:solidFill>
                <a:effectLst/>
                <a:latin typeface="JetBrains Mono"/>
              </a:rPr>
              <a:t>"Project02Eclipse/symptoms.txt"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err="1">
                <a:ln>
                  <a:noFill/>
                </a:ln>
                <a:solidFill>
                  <a:srgbClr val="A9B7C6"/>
                </a:solidFill>
                <a:effectLst/>
                <a:latin typeface="JetBrains Mono"/>
              </a:rPr>
              <a:t>symptomsFilePathOut</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6A8759"/>
                </a:solidFill>
                <a:effectLst/>
                <a:latin typeface="JetBrains Mono"/>
              </a:rPr>
              <a:t>"</a:t>
            </a:r>
            <a:r>
              <a:rPr kumimoji="0" lang="fr-FR" altLang="fr-FR" sz="1000" b="0" i="0" u="none" strike="noStrike" cap="none" normalizeH="0" baseline="0" dirty="0" err="1">
                <a:ln>
                  <a:noFill/>
                </a:ln>
                <a:solidFill>
                  <a:srgbClr val="6A8759"/>
                </a:solidFill>
                <a:effectLst/>
                <a:latin typeface="JetBrains Mono"/>
              </a:rPr>
              <a:t>result.out</a:t>
            </a:r>
            <a:r>
              <a:rPr kumimoji="0" lang="fr-FR" altLang="fr-FR" sz="1000" b="0" i="0" u="none" strike="noStrike" cap="none" normalizeH="0" baseline="0" dirty="0">
                <a:ln>
                  <a:noFill/>
                </a:ln>
                <a:solidFill>
                  <a:srgbClr val="6A8759"/>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ZoneTexte 19">
            <a:extLst>
              <a:ext uri="{FF2B5EF4-FFF2-40B4-BE49-F238E27FC236}">
                <a16:creationId xmlns:a16="http://schemas.microsoft.com/office/drawing/2014/main" id="{84801CDD-993B-4D99-A7F7-51E4998201A0}"/>
              </a:ext>
            </a:extLst>
          </p:cNvPr>
          <p:cNvSpPr txBox="1"/>
          <p:nvPr/>
        </p:nvSpPr>
        <p:spPr>
          <a:xfrm>
            <a:off x="978284" y="2171176"/>
            <a:ext cx="3690434" cy="215444"/>
          </a:xfrm>
          <a:prstGeom prst="rect">
            <a:avLst/>
          </a:prstGeom>
          <a:noFill/>
        </p:spPr>
        <p:txBody>
          <a:bodyPr wrap="none" rtlCol="0">
            <a:spAutoFit/>
          </a:bodyPr>
          <a:lstStyle/>
          <a:p>
            <a:r>
              <a:rPr lang="fr-FR" sz="800" dirty="0"/>
              <a:t>Lecture du fichier d’entrée et création du liste avec tous ls symptômes brutes</a:t>
            </a:r>
          </a:p>
        </p:txBody>
      </p:sp>
      <p:sp>
        <p:nvSpPr>
          <p:cNvPr id="21" name="ZoneTexte 20">
            <a:extLst>
              <a:ext uri="{FF2B5EF4-FFF2-40B4-BE49-F238E27FC236}">
                <a16:creationId xmlns:a16="http://schemas.microsoft.com/office/drawing/2014/main" id="{82E35CA8-A118-46EC-9657-7A5FF5B9A4E6}"/>
              </a:ext>
            </a:extLst>
          </p:cNvPr>
          <p:cNvSpPr txBox="1"/>
          <p:nvPr/>
        </p:nvSpPr>
        <p:spPr>
          <a:xfrm>
            <a:off x="978284" y="1384492"/>
            <a:ext cx="1911101" cy="215444"/>
          </a:xfrm>
          <a:prstGeom prst="rect">
            <a:avLst/>
          </a:prstGeom>
          <a:noFill/>
        </p:spPr>
        <p:txBody>
          <a:bodyPr wrap="none" rtlCol="0">
            <a:spAutoFit/>
          </a:bodyPr>
          <a:lstStyle/>
          <a:p>
            <a:r>
              <a:rPr lang="fr-FR" sz="800" dirty="0"/>
              <a:t>Définition des variables entrée / sortie</a:t>
            </a:r>
          </a:p>
        </p:txBody>
      </p:sp>
      <p:sp>
        <p:nvSpPr>
          <p:cNvPr id="22" name="ZoneTexte 21">
            <a:extLst>
              <a:ext uri="{FF2B5EF4-FFF2-40B4-BE49-F238E27FC236}">
                <a16:creationId xmlns:a16="http://schemas.microsoft.com/office/drawing/2014/main" id="{26376A64-32D7-4582-A716-869DC38E517E}"/>
              </a:ext>
            </a:extLst>
          </p:cNvPr>
          <p:cNvSpPr txBox="1"/>
          <p:nvPr/>
        </p:nvSpPr>
        <p:spPr>
          <a:xfrm>
            <a:off x="978284" y="2989826"/>
            <a:ext cx="4825360" cy="215444"/>
          </a:xfrm>
          <a:prstGeom prst="rect">
            <a:avLst/>
          </a:prstGeom>
          <a:noFill/>
        </p:spPr>
        <p:txBody>
          <a:bodyPr wrap="none" rtlCol="0">
            <a:spAutoFit/>
          </a:bodyPr>
          <a:lstStyle/>
          <a:p>
            <a:r>
              <a:rPr lang="fr-FR" sz="800" dirty="0"/>
              <a:t>Traitement de la liste des symptômes brutes pour obtenir une liste regroupé et compté de symptômes</a:t>
            </a:r>
          </a:p>
        </p:txBody>
      </p:sp>
      <p:sp>
        <p:nvSpPr>
          <p:cNvPr id="23" name="ZoneTexte 22">
            <a:extLst>
              <a:ext uri="{FF2B5EF4-FFF2-40B4-BE49-F238E27FC236}">
                <a16:creationId xmlns:a16="http://schemas.microsoft.com/office/drawing/2014/main" id="{0FDA7709-B209-4092-BA08-CCFA7847FCB8}"/>
              </a:ext>
            </a:extLst>
          </p:cNvPr>
          <p:cNvSpPr txBox="1"/>
          <p:nvPr/>
        </p:nvSpPr>
        <p:spPr>
          <a:xfrm>
            <a:off x="965364" y="3966480"/>
            <a:ext cx="4786888" cy="215444"/>
          </a:xfrm>
          <a:prstGeom prst="rect">
            <a:avLst/>
          </a:prstGeom>
          <a:noFill/>
        </p:spPr>
        <p:txBody>
          <a:bodyPr wrap="none" rtlCol="0">
            <a:spAutoFit/>
          </a:bodyPr>
          <a:lstStyle/>
          <a:p>
            <a:r>
              <a:rPr lang="fr-FR" sz="800" dirty="0"/>
              <a:t>Ecriture de la liste regroupé et compté de symptômes par ordre alphabétique dans le fichier de sortie</a:t>
            </a:r>
          </a:p>
        </p:txBody>
      </p:sp>
    </p:spTree>
    <p:extLst>
      <p:ext uri="{BB962C8B-B14F-4D97-AF65-F5344CB8AC3E}">
        <p14:creationId xmlns:p14="http://schemas.microsoft.com/office/powerpoint/2010/main" val="26287487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663</Words>
  <Application>Microsoft Office PowerPoint</Application>
  <PresentationFormat>Affichage à l'écran (16:9)</PresentationFormat>
  <Paragraphs>88</Paragraphs>
  <Slides>11</Slides>
  <Notes>11</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11</vt:i4>
      </vt:variant>
    </vt:vector>
  </HeadingPairs>
  <TitlesOfParts>
    <vt:vector size="19" baseType="lpstr">
      <vt:lpstr>JetBrains Mono</vt:lpstr>
      <vt:lpstr>Calibri</vt:lpstr>
      <vt:lpstr>Montserrat Medium</vt:lpstr>
      <vt:lpstr>Montserrat</vt:lpstr>
      <vt:lpstr>Montserrat Black</vt:lpstr>
      <vt:lpstr>Arial</vt:lpstr>
      <vt:lpstr>Simple Light</vt:lpstr>
      <vt:lpstr>Simple Light</vt:lpstr>
      <vt:lpstr>Présentation PowerPoint</vt:lpstr>
      <vt:lpstr>Sommaire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DROIN Gregory</dc:creator>
  <cp:lastModifiedBy>DROIN Gregory</cp:lastModifiedBy>
  <cp:revision>4</cp:revision>
  <dcterms:modified xsi:type="dcterms:W3CDTF">2020-12-07T12:21:03Z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bfbbd0f-0666-461a-9212-afe773a25324_Enabled">
    <vt:lpwstr>True</vt:lpwstr>
  </property>
  <property fmtid="{D5CDD505-2E9C-101B-9397-08002B2CF9AE}" pid="3" name="MSIP_Label_bbfbbd0f-0666-461a-9212-afe773a25324_SiteId">
    <vt:lpwstr>396b38cc-aa65-492b-bb0e-3d94ed25a97b</vt:lpwstr>
  </property>
  <property fmtid="{D5CDD505-2E9C-101B-9397-08002B2CF9AE}" pid="4" name="MSIP_Label_bbfbbd0f-0666-461a-9212-afe773a25324_Owner">
    <vt:lpwstr>gregory.droin@axa.fr</vt:lpwstr>
  </property>
  <property fmtid="{D5CDD505-2E9C-101B-9397-08002B2CF9AE}" pid="5" name="MSIP_Label_bbfbbd0f-0666-461a-9212-afe773a25324_SetDate">
    <vt:lpwstr>2020-12-07T09:44:31.8462723Z</vt:lpwstr>
  </property>
  <property fmtid="{D5CDD505-2E9C-101B-9397-08002B2CF9AE}" pid="6" name="MSIP_Label_bbfbbd0f-0666-461a-9212-afe773a25324_Name">
    <vt:lpwstr>AXA FR Confidential</vt:lpwstr>
  </property>
  <property fmtid="{D5CDD505-2E9C-101B-9397-08002B2CF9AE}" pid="7" name="MSIP_Label_bbfbbd0f-0666-461a-9212-afe773a25324_Application">
    <vt:lpwstr>Microsoft Azure Information Protection</vt:lpwstr>
  </property>
  <property fmtid="{D5CDD505-2E9C-101B-9397-08002B2CF9AE}" pid="8" name="MSIP_Label_bbfbbd0f-0666-461a-9212-afe773a25324_Extended_MSFT_Method">
    <vt:lpwstr>Automatic</vt:lpwstr>
  </property>
  <property fmtid="{D5CDD505-2E9C-101B-9397-08002B2CF9AE}" pid="9" name="Sensitivity">
    <vt:lpwstr>AXA FR Confidential</vt:lpwstr>
  </property>
</Properties>
</file>