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14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F8673-0B76-4C44-9CB9-9EDEA0A0288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43937-AB4D-4CF0-A85C-E6B053995634}">
      <dgm:prSet phldrT="[Text]" custT="1"/>
      <dgm:spPr/>
      <dgm:t>
        <a:bodyPr/>
        <a:lstStyle/>
        <a:p>
          <a:r>
            <a:rPr lang="en-US" sz="1400" b="1" dirty="0">
              <a:latin typeface="Sitka Small" panose="02000505000000020004" pitchFamily="2" charset="0"/>
            </a:rPr>
            <a:t>01 Business Overview</a:t>
          </a:r>
        </a:p>
      </dgm:t>
    </dgm:pt>
    <dgm:pt modelId="{0F27AD2A-5DD7-4357-A37D-B30710A2021F}" type="parTrans" cxnId="{91872E6B-3FD0-436A-BF09-56F10475C707}">
      <dgm:prSet/>
      <dgm:spPr/>
      <dgm:t>
        <a:bodyPr/>
        <a:lstStyle/>
        <a:p>
          <a:endParaRPr lang="en-US"/>
        </a:p>
      </dgm:t>
    </dgm:pt>
    <dgm:pt modelId="{AAA12D64-4F50-4B40-9023-2F88ED845CDC}" type="sibTrans" cxnId="{91872E6B-3FD0-436A-BF09-56F10475C707}">
      <dgm:prSet/>
      <dgm:spPr/>
      <dgm:t>
        <a:bodyPr/>
        <a:lstStyle/>
        <a:p>
          <a:endParaRPr lang="en-US"/>
        </a:p>
      </dgm:t>
    </dgm:pt>
    <dgm:pt modelId="{5EDD2335-CDBE-455B-A011-2EC87BB0B4EF}">
      <dgm:prSet phldrT="[Text]" custT="1"/>
      <dgm:spPr/>
      <dgm:t>
        <a:bodyPr/>
        <a:lstStyle/>
        <a:p>
          <a:r>
            <a:rPr lang="en-US" sz="1400" b="1" dirty="0">
              <a:latin typeface="Sitka Small" panose="02000505000000020004" pitchFamily="2" charset="0"/>
            </a:rPr>
            <a:t>02 Structure Overview</a:t>
          </a:r>
        </a:p>
      </dgm:t>
    </dgm:pt>
    <dgm:pt modelId="{7CD89F08-32DD-4357-9118-CE9CDB3C98F0}" type="parTrans" cxnId="{6C5FD7B9-6C70-493A-BCF7-D17BA7DAF13C}">
      <dgm:prSet/>
      <dgm:spPr/>
      <dgm:t>
        <a:bodyPr/>
        <a:lstStyle/>
        <a:p>
          <a:endParaRPr lang="en-US"/>
        </a:p>
      </dgm:t>
    </dgm:pt>
    <dgm:pt modelId="{5E9B3985-D663-4448-9C24-43A101B547CB}" type="sibTrans" cxnId="{6C5FD7B9-6C70-493A-BCF7-D17BA7DAF13C}">
      <dgm:prSet/>
      <dgm:spPr/>
      <dgm:t>
        <a:bodyPr/>
        <a:lstStyle/>
        <a:p>
          <a:endParaRPr lang="en-US"/>
        </a:p>
      </dgm:t>
    </dgm:pt>
    <dgm:pt modelId="{95354E88-2143-45D8-89CA-562AB56B726A}">
      <dgm:prSet phldrT="[Text]" custT="1"/>
      <dgm:spPr/>
      <dgm:t>
        <a:bodyPr/>
        <a:lstStyle/>
        <a:p>
          <a:r>
            <a:rPr lang="en-US" sz="1400" b="1" dirty="0">
              <a:latin typeface="Sitka Small" panose="02000505000000020004" pitchFamily="2" charset="0"/>
            </a:rPr>
            <a:t> 03 Benefits of Digitalize the company</a:t>
          </a:r>
        </a:p>
      </dgm:t>
    </dgm:pt>
    <dgm:pt modelId="{0EDCD14E-8642-4A9D-81A8-E74AA0972F86}" type="parTrans" cxnId="{D0BD30DD-42F4-4F62-8493-75CD536DCFB0}">
      <dgm:prSet/>
      <dgm:spPr/>
      <dgm:t>
        <a:bodyPr/>
        <a:lstStyle/>
        <a:p>
          <a:endParaRPr lang="en-US"/>
        </a:p>
      </dgm:t>
    </dgm:pt>
    <dgm:pt modelId="{E17DC8B0-D9B7-4D01-98DF-F68D9FA3AE87}" type="sibTrans" cxnId="{D0BD30DD-42F4-4F62-8493-75CD536DCFB0}">
      <dgm:prSet/>
      <dgm:spPr/>
      <dgm:t>
        <a:bodyPr/>
        <a:lstStyle/>
        <a:p>
          <a:endParaRPr lang="en-US"/>
        </a:p>
      </dgm:t>
    </dgm:pt>
    <dgm:pt modelId="{68B5460A-41A4-4500-A04D-26A30C2BA758}">
      <dgm:prSet phldrT="[Text]" custT="1"/>
      <dgm:spPr/>
      <dgm:t>
        <a:bodyPr/>
        <a:lstStyle/>
        <a:p>
          <a:r>
            <a:rPr lang="en-US" sz="1400" b="1" dirty="0">
              <a:latin typeface="Sitka Small" panose="02000505000000020004" pitchFamily="2" charset="0"/>
            </a:rPr>
            <a:t> 04 Challenges driving the need to the ERP System</a:t>
          </a:r>
        </a:p>
      </dgm:t>
    </dgm:pt>
    <dgm:pt modelId="{7A3487ED-B9D9-4C06-8396-F7493FB44C44}" type="parTrans" cxnId="{EF88CB49-91B2-419A-9D86-7916B9864360}">
      <dgm:prSet/>
      <dgm:spPr/>
      <dgm:t>
        <a:bodyPr/>
        <a:lstStyle/>
        <a:p>
          <a:endParaRPr lang="en-US"/>
        </a:p>
      </dgm:t>
    </dgm:pt>
    <dgm:pt modelId="{DDB417F9-B5EB-4068-B73B-F85A3124214A}" type="sibTrans" cxnId="{EF88CB49-91B2-419A-9D86-7916B9864360}">
      <dgm:prSet/>
      <dgm:spPr/>
      <dgm:t>
        <a:bodyPr/>
        <a:lstStyle/>
        <a:p>
          <a:endParaRPr lang="en-US"/>
        </a:p>
      </dgm:t>
    </dgm:pt>
    <dgm:pt modelId="{0AC72149-50A1-4A42-BE39-B4D53F8E7689}">
      <dgm:prSet phldrT="[Text]" custT="1"/>
      <dgm:spPr/>
      <dgm:t>
        <a:bodyPr/>
        <a:lstStyle/>
        <a:p>
          <a:r>
            <a:rPr lang="en-US" sz="1400" b="1" dirty="0">
              <a:latin typeface="Sitka Small" panose="02000505000000020004" pitchFamily="2" charset="0"/>
            </a:rPr>
            <a:t>  05 Oracle SCM </a:t>
          </a:r>
          <a:r>
            <a:rPr lang="en-US" sz="1200" b="1" dirty="0">
              <a:latin typeface="Sitka Small" panose="02000505000000020004" pitchFamily="2" charset="0"/>
            </a:rPr>
            <a:t>Applications</a:t>
          </a:r>
          <a:r>
            <a:rPr lang="en-US" sz="1400" b="1" dirty="0">
              <a:latin typeface="Sitka Small" panose="02000505000000020004" pitchFamily="2" charset="0"/>
            </a:rPr>
            <a:t> proposed for </a:t>
          </a:r>
          <a:r>
            <a:rPr lang="en-US" sz="1200" b="1" dirty="0">
              <a:latin typeface="Sitka Small" panose="02000505000000020004" pitchFamily="2" charset="0"/>
            </a:rPr>
            <a:t>Implementation</a:t>
          </a:r>
          <a:endParaRPr lang="en-US" sz="1400" b="1" dirty="0">
            <a:latin typeface="Sitka Small" panose="02000505000000020004" pitchFamily="2" charset="0"/>
          </a:endParaRPr>
        </a:p>
      </dgm:t>
    </dgm:pt>
    <dgm:pt modelId="{0FEB91BC-EB46-47D0-A5ED-3B814B81ECF4}" type="parTrans" cxnId="{20205E5D-9132-49A9-9413-C1902AB1CC0A}">
      <dgm:prSet/>
      <dgm:spPr/>
      <dgm:t>
        <a:bodyPr/>
        <a:lstStyle/>
        <a:p>
          <a:endParaRPr lang="en-US"/>
        </a:p>
      </dgm:t>
    </dgm:pt>
    <dgm:pt modelId="{E4446098-1393-4BAC-8F9C-551233DA074F}" type="sibTrans" cxnId="{20205E5D-9132-49A9-9413-C1902AB1CC0A}">
      <dgm:prSet/>
      <dgm:spPr/>
      <dgm:t>
        <a:bodyPr/>
        <a:lstStyle/>
        <a:p>
          <a:endParaRPr lang="en-US"/>
        </a:p>
      </dgm:t>
    </dgm:pt>
    <dgm:pt modelId="{AA5AED10-1FE5-487A-9A55-58987DD40990}">
      <dgm:prSet phldrT="[Text]" custT="1"/>
      <dgm:spPr/>
      <dgm:t>
        <a:bodyPr/>
        <a:lstStyle/>
        <a:p>
          <a:r>
            <a:rPr lang="en-US" sz="1400" b="1" dirty="0">
              <a:latin typeface="Sitka Small" panose="02000505000000020004" pitchFamily="2" charset="0"/>
            </a:rPr>
            <a:t>06 Multi- </a:t>
          </a:r>
          <a:r>
            <a:rPr lang="en-US" sz="1200" b="1" dirty="0">
              <a:latin typeface="Sitka Small" panose="02000505000000020004" pitchFamily="2" charset="0"/>
            </a:rPr>
            <a:t>Organization</a:t>
          </a:r>
          <a:r>
            <a:rPr lang="en-US" sz="1400" b="1" dirty="0">
              <a:latin typeface="Sitka Small" panose="02000505000000020004" pitchFamily="2" charset="0"/>
            </a:rPr>
            <a:t> Structure </a:t>
          </a:r>
        </a:p>
      </dgm:t>
    </dgm:pt>
    <dgm:pt modelId="{8C4CB931-9C14-4F29-8A4E-C1F56648BB8F}" type="parTrans" cxnId="{47447566-C1E3-4DE8-A0EC-4B972A3586E9}">
      <dgm:prSet/>
      <dgm:spPr/>
      <dgm:t>
        <a:bodyPr/>
        <a:lstStyle/>
        <a:p>
          <a:endParaRPr lang="en-US"/>
        </a:p>
      </dgm:t>
    </dgm:pt>
    <dgm:pt modelId="{79862F41-877F-4C23-B2D9-C758BCB2883C}" type="sibTrans" cxnId="{47447566-C1E3-4DE8-A0EC-4B972A3586E9}">
      <dgm:prSet/>
      <dgm:spPr/>
      <dgm:t>
        <a:bodyPr/>
        <a:lstStyle/>
        <a:p>
          <a:endParaRPr lang="en-US"/>
        </a:p>
      </dgm:t>
    </dgm:pt>
    <dgm:pt modelId="{8F9D4695-8861-440E-88E1-51E88B8E1B32}" type="pres">
      <dgm:prSet presAssocID="{06EF8673-0B76-4C44-9CB9-9EDEA0A0288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3E9F566-9316-4315-93D1-C6A0C76E0515}" type="pres">
      <dgm:prSet presAssocID="{AA5AED10-1FE5-487A-9A55-58987DD40990}" presName="Accent6" presStyleCnt="0"/>
      <dgm:spPr/>
    </dgm:pt>
    <dgm:pt modelId="{FC85CDE8-0980-431D-838B-F690DB7BD23D}" type="pres">
      <dgm:prSet presAssocID="{AA5AED10-1FE5-487A-9A55-58987DD40990}" presName="Accent" presStyleLbl="node1" presStyleIdx="0" presStyleCnt="6" custLinFactNeighborX="-8160"/>
      <dgm:spPr/>
    </dgm:pt>
    <dgm:pt modelId="{91F9FBB4-2EFF-4A90-867C-2F4CD07E568F}" type="pres">
      <dgm:prSet presAssocID="{AA5AED10-1FE5-487A-9A55-58987DD40990}" presName="ParentBackground6" presStyleCnt="0"/>
      <dgm:spPr/>
    </dgm:pt>
    <dgm:pt modelId="{0AC47D9D-2265-42C7-A476-1B3AC82A6FE7}" type="pres">
      <dgm:prSet presAssocID="{AA5AED10-1FE5-487A-9A55-58987DD40990}" presName="ParentBackground" presStyleLbl="fgAcc1" presStyleIdx="0" presStyleCnt="6" custLinFactNeighborX="-8736"/>
      <dgm:spPr/>
    </dgm:pt>
    <dgm:pt modelId="{1960BACB-3EDF-4520-9AE8-4E4603AB1F0E}" type="pres">
      <dgm:prSet presAssocID="{AA5AED10-1FE5-487A-9A55-58987DD4099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7C4FE81-BED1-4A65-BA92-D58B35ABAC75}" type="pres">
      <dgm:prSet presAssocID="{0AC72149-50A1-4A42-BE39-B4D53F8E7689}" presName="Accent5" presStyleCnt="0"/>
      <dgm:spPr/>
    </dgm:pt>
    <dgm:pt modelId="{64D14FD8-CE01-4DFD-A536-1ECA90A99D83}" type="pres">
      <dgm:prSet presAssocID="{0AC72149-50A1-4A42-BE39-B4D53F8E7689}" presName="Accent" presStyleLbl="node1" presStyleIdx="1" presStyleCnt="6" custLinFactNeighborX="-6480"/>
      <dgm:spPr/>
    </dgm:pt>
    <dgm:pt modelId="{41FB4E19-CB2E-4A97-B9DB-26510E24DBC8}" type="pres">
      <dgm:prSet presAssocID="{0AC72149-50A1-4A42-BE39-B4D53F8E7689}" presName="ParentBackground5" presStyleCnt="0"/>
      <dgm:spPr/>
    </dgm:pt>
    <dgm:pt modelId="{6AB4C72B-A192-4B24-AEDF-F31601FD8597}" type="pres">
      <dgm:prSet presAssocID="{0AC72149-50A1-4A42-BE39-B4D53F8E7689}" presName="ParentBackground" presStyleLbl="fgAcc1" presStyleIdx="1" presStyleCnt="6" custLinFactNeighborX="-9828"/>
      <dgm:spPr/>
    </dgm:pt>
    <dgm:pt modelId="{DA3F93A9-330A-4F46-9C81-10644ADCAB2A}" type="pres">
      <dgm:prSet presAssocID="{0AC72149-50A1-4A42-BE39-B4D53F8E768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F33E93F-DF33-4D47-972F-0FFBDD3C1224}" type="pres">
      <dgm:prSet presAssocID="{68B5460A-41A4-4500-A04D-26A30C2BA758}" presName="Accent4" presStyleCnt="0"/>
      <dgm:spPr/>
    </dgm:pt>
    <dgm:pt modelId="{5937BA1B-3BBA-4CF1-B705-1B3714535183}" type="pres">
      <dgm:prSet presAssocID="{68B5460A-41A4-4500-A04D-26A30C2BA758}" presName="Accent" presStyleLbl="node1" presStyleIdx="2" presStyleCnt="6" custLinFactNeighborX="-6480"/>
      <dgm:spPr/>
    </dgm:pt>
    <dgm:pt modelId="{353E7B6D-9B0C-4E5C-B979-A2ED95EF9B57}" type="pres">
      <dgm:prSet presAssocID="{68B5460A-41A4-4500-A04D-26A30C2BA758}" presName="ParentBackground4" presStyleCnt="0"/>
      <dgm:spPr/>
    </dgm:pt>
    <dgm:pt modelId="{53E01A75-AA9B-43DF-BA07-183D1EE77124}" type="pres">
      <dgm:prSet presAssocID="{68B5460A-41A4-4500-A04D-26A30C2BA758}" presName="ParentBackground" presStyleLbl="fgAcc1" presStyleIdx="2" presStyleCnt="6" custLinFactNeighborX="-9828"/>
      <dgm:spPr/>
    </dgm:pt>
    <dgm:pt modelId="{32A349CD-2630-453E-AEDC-4034A7C911AB}" type="pres">
      <dgm:prSet presAssocID="{68B5460A-41A4-4500-A04D-26A30C2BA75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4F581C9-4883-451E-8D8C-EE9660195383}" type="pres">
      <dgm:prSet presAssocID="{95354E88-2143-45D8-89CA-562AB56B726A}" presName="Accent3" presStyleCnt="0"/>
      <dgm:spPr/>
    </dgm:pt>
    <dgm:pt modelId="{BC9469D2-9F97-44C5-98CD-8C8B4D82137F}" type="pres">
      <dgm:prSet presAssocID="{95354E88-2143-45D8-89CA-562AB56B726A}" presName="Accent" presStyleLbl="node1" presStyleIdx="3" presStyleCnt="6" custLinFactNeighborX="-7200"/>
      <dgm:spPr/>
    </dgm:pt>
    <dgm:pt modelId="{1573926C-8389-4F37-B9DA-74BE2585784B}" type="pres">
      <dgm:prSet presAssocID="{95354E88-2143-45D8-89CA-562AB56B726A}" presName="ParentBackground3" presStyleCnt="0"/>
      <dgm:spPr/>
    </dgm:pt>
    <dgm:pt modelId="{A8BEA920-1E6B-4002-98E2-98FA0B645DCE}" type="pres">
      <dgm:prSet presAssocID="{95354E88-2143-45D8-89CA-562AB56B726A}" presName="ParentBackground" presStyleLbl="fgAcc1" presStyleIdx="3" presStyleCnt="6" custLinFactNeighborX="-10920"/>
      <dgm:spPr/>
    </dgm:pt>
    <dgm:pt modelId="{9FFD8F70-BB01-4309-83A0-7C8001C82D30}" type="pres">
      <dgm:prSet presAssocID="{95354E88-2143-45D8-89CA-562AB56B726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40A0D90-642E-4EFA-983E-42A06BDAC77C}" type="pres">
      <dgm:prSet presAssocID="{5EDD2335-CDBE-455B-A011-2EC87BB0B4EF}" presName="Accent2" presStyleCnt="0"/>
      <dgm:spPr/>
    </dgm:pt>
    <dgm:pt modelId="{DCC51221-57E7-4F7B-BF9C-A0AD490A7FA6}" type="pres">
      <dgm:prSet presAssocID="{5EDD2335-CDBE-455B-A011-2EC87BB0B4EF}" presName="Accent" presStyleLbl="node1" presStyleIdx="4" presStyleCnt="6" custLinFactNeighborX="-5762"/>
      <dgm:spPr/>
    </dgm:pt>
    <dgm:pt modelId="{A12606D9-AA59-4064-BD13-0CD18A20AEE4}" type="pres">
      <dgm:prSet presAssocID="{5EDD2335-CDBE-455B-A011-2EC87BB0B4EF}" presName="ParentBackground2" presStyleCnt="0"/>
      <dgm:spPr/>
    </dgm:pt>
    <dgm:pt modelId="{F1025A09-FFD4-4A88-B43D-B4752B08127B}" type="pres">
      <dgm:prSet presAssocID="{5EDD2335-CDBE-455B-A011-2EC87BB0B4EF}" presName="ParentBackground" presStyleLbl="fgAcc1" presStyleIdx="4" presStyleCnt="6" custLinFactNeighborX="-8736"/>
      <dgm:spPr/>
    </dgm:pt>
    <dgm:pt modelId="{03C9A307-4BEA-4245-A164-30CB4EE14B4B}" type="pres">
      <dgm:prSet presAssocID="{5EDD2335-CDBE-455B-A011-2EC87BB0B4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2B09DE6-B271-47F8-A53C-7B3182331DD7}" type="pres">
      <dgm:prSet presAssocID="{E2D43937-AB4D-4CF0-A85C-E6B053995634}" presName="Accent1" presStyleCnt="0"/>
      <dgm:spPr/>
    </dgm:pt>
    <dgm:pt modelId="{F68FEFE2-8718-4DE4-9D96-BA605605E2C7}" type="pres">
      <dgm:prSet presAssocID="{E2D43937-AB4D-4CF0-A85C-E6B053995634}" presName="Accent" presStyleLbl="node1" presStyleIdx="5" presStyleCnt="6" custLinFactNeighborX="-3600"/>
      <dgm:spPr/>
    </dgm:pt>
    <dgm:pt modelId="{04492050-91DB-4FD6-BDB8-D3C22584013F}" type="pres">
      <dgm:prSet presAssocID="{E2D43937-AB4D-4CF0-A85C-E6B053995634}" presName="ParentBackground1" presStyleCnt="0"/>
      <dgm:spPr/>
    </dgm:pt>
    <dgm:pt modelId="{A82D3A8C-0B97-4FC6-87C0-405EC5205792}" type="pres">
      <dgm:prSet presAssocID="{E2D43937-AB4D-4CF0-A85C-E6B053995634}" presName="ParentBackground" presStyleLbl="fgAcc1" presStyleIdx="5" presStyleCnt="6" custLinFactNeighborX="-5460"/>
      <dgm:spPr/>
    </dgm:pt>
    <dgm:pt modelId="{ED0B5344-F3C6-458A-B7F5-0F42E1BB9479}" type="pres">
      <dgm:prSet presAssocID="{E2D43937-AB4D-4CF0-A85C-E6B05399563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13F6311-5179-40AA-9BC8-09E2D495EC41}" type="presOf" srcId="{AA5AED10-1FE5-487A-9A55-58987DD40990}" destId="{0AC47D9D-2265-42C7-A476-1B3AC82A6FE7}" srcOrd="0" destOrd="0" presId="urn:microsoft.com/office/officeart/2011/layout/CircleProcess"/>
    <dgm:cxn modelId="{55BC3F2C-903D-4846-AE72-298853331B89}" type="presOf" srcId="{95354E88-2143-45D8-89CA-562AB56B726A}" destId="{A8BEA920-1E6B-4002-98E2-98FA0B645DCE}" srcOrd="0" destOrd="0" presId="urn:microsoft.com/office/officeart/2011/layout/CircleProcess"/>
    <dgm:cxn modelId="{20205E5D-9132-49A9-9413-C1902AB1CC0A}" srcId="{06EF8673-0B76-4C44-9CB9-9EDEA0A02883}" destId="{0AC72149-50A1-4A42-BE39-B4D53F8E7689}" srcOrd="4" destOrd="0" parTransId="{0FEB91BC-EB46-47D0-A5ED-3B814B81ECF4}" sibTransId="{E4446098-1393-4BAC-8F9C-551233DA074F}"/>
    <dgm:cxn modelId="{47447566-C1E3-4DE8-A0EC-4B972A3586E9}" srcId="{06EF8673-0B76-4C44-9CB9-9EDEA0A02883}" destId="{AA5AED10-1FE5-487A-9A55-58987DD40990}" srcOrd="5" destOrd="0" parTransId="{8C4CB931-9C14-4F29-8A4E-C1F56648BB8F}" sibTransId="{79862F41-877F-4C23-B2D9-C758BCB2883C}"/>
    <dgm:cxn modelId="{1B7BE266-017A-4DAA-A7C5-B0C99FFFBC46}" type="presOf" srcId="{0AC72149-50A1-4A42-BE39-B4D53F8E7689}" destId="{6AB4C72B-A192-4B24-AEDF-F31601FD8597}" srcOrd="0" destOrd="0" presId="urn:microsoft.com/office/officeart/2011/layout/CircleProcess"/>
    <dgm:cxn modelId="{EF88CB49-91B2-419A-9D86-7916B9864360}" srcId="{06EF8673-0B76-4C44-9CB9-9EDEA0A02883}" destId="{68B5460A-41A4-4500-A04D-26A30C2BA758}" srcOrd="3" destOrd="0" parTransId="{7A3487ED-B9D9-4C06-8396-F7493FB44C44}" sibTransId="{DDB417F9-B5EB-4068-B73B-F85A3124214A}"/>
    <dgm:cxn modelId="{91872E6B-3FD0-436A-BF09-56F10475C707}" srcId="{06EF8673-0B76-4C44-9CB9-9EDEA0A02883}" destId="{E2D43937-AB4D-4CF0-A85C-E6B053995634}" srcOrd="0" destOrd="0" parTransId="{0F27AD2A-5DD7-4357-A37D-B30710A2021F}" sibTransId="{AAA12D64-4F50-4B40-9023-2F88ED845CDC}"/>
    <dgm:cxn modelId="{9BF69C53-E218-4A85-9640-F4B3A5A49612}" type="presOf" srcId="{68B5460A-41A4-4500-A04D-26A30C2BA758}" destId="{32A349CD-2630-453E-AEDC-4034A7C911AB}" srcOrd="1" destOrd="0" presId="urn:microsoft.com/office/officeart/2011/layout/CircleProcess"/>
    <dgm:cxn modelId="{E334A475-FA87-4D50-A7EA-F197F8B122A6}" type="presOf" srcId="{06EF8673-0B76-4C44-9CB9-9EDEA0A02883}" destId="{8F9D4695-8861-440E-88E1-51E88B8E1B32}" srcOrd="0" destOrd="0" presId="urn:microsoft.com/office/officeart/2011/layout/CircleProcess"/>
    <dgm:cxn modelId="{CFE6E07C-86EA-4FE7-850C-3942D244FF54}" type="presOf" srcId="{E2D43937-AB4D-4CF0-A85C-E6B053995634}" destId="{A82D3A8C-0B97-4FC6-87C0-405EC5205792}" srcOrd="0" destOrd="0" presId="urn:microsoft.com/office/officeart/2011/layout/CircleProcess"/>
    <dgm:cxn modelId="{60C5C48F-3A92-4D83-913D-8BA0AAB8FCC9}" type="presOf" srcId="{95354E88-2143-45D8-89CA-562AB56B726A}" destId="{9FFD8F70-BB01-4309-83A0-7C8001C82D30}" srcOrd="1" destOrd="0" presId="urn:microsoft.com/office/officeart/2011/layout/CircleProcess"/>
    <dgm:cxn modelId="{9439D98F-0CC6-4CE9-86CB-805EDFE3D391}" type="presOf" srcId="{68B5460A-41A4-4500-A04D-26A30C2BA758}" destId="{53E01A75-AA9B-43DF-BA07-183D1EE77124}" srcOrd="0" destOrd="0" presId="urn:microsoft.com/office/officeart/2011/layout/CircleProcess"/>
    <dgm:cxn modelId="{6C5FD7B9-6C70-493A-BCF7-D17BA7DAF13C}" srcId="{06EF8673-0B76-4C44-9CB9-9EDEA0A02883}" destId="{5EDD2335-CDBE-455B-A011-2EC87BB0B4EF}" srcOrd="1" destOrd="0" parTransId="{7CD89F08-32DD-4357-9118-CE9CDB3C98F0}" sibTransId="{5E9B3985-D663-4448-9C24-43A101B547CB}"/>
    <dgm:cxn modelId="{078C84C0-3A78-461B-92C7-7FA760A4FC2B}" type="presOf" srcId="{AA5AED10-1FE5-487A-9A55-58987DD40990}" destId="{1960BACB-3EDF-4520-9AE8-4E4603AB1F0E}" srcOrd="1" destOrd="0" presId="urn:microsoft.com/office/officeart/2011/layout/CircleProcess"/>
    <dgm:cxn modelId="{5271E3C2-5531-4B4F-BB20-BE305807C106}" type="presOf" srcId="{E2D43937-AB4D-4CF0-A85C-E6B053995634}" destId="{ED0B5344-F3C6-458A-B7F5-0F42E1BB9479}" srcOrd="1" destOrd="0" presId="urn:microsoft.com/office/officeart/2011/layout/CircleProcess"/>
    <dgm:cxn modelId="{E05A8ACF-16FE-4569-8576-1BB29AC0D424}" type="presOf" srcId="{5EDD2335-CDBE-455B-A011-2EC87BB0B4EF}" destId="{F1025A09-FFD4-4A88-B43D-B4752B08127B}" srcOrd="0" destOrd="0" presId="urn:microsoft.com/office/officeart/2011/layout/CircleProcess"/>
    <dgm:cxn modelId="{D0BD30DD-42F4-4F62-8493-75CD536DCFB0}" srcId="{06EF8673-0B76-4C44-9CB9-9EDEA0A02883}" destId="{95354E88-2143-45D8-89CA-562AB56B726A}" srcOrd="2" destOrd="0" parTransId="{0EDCD14E-8642-4A9D-81A8-E74AA0972F86}" sibTransId="{E17DC8B0-D9B7-4D01-98DF-F68D9FA3AE87}"/>
    <dgm:cxn modelId="{031DCAEF-7FF8-4B26-B3BD-B948F2476234}" type="presOf" srcId="{0AC72149-50A1-4A42-BE39-B4D53F8E7689}" destId="{DA3F93A9-330A-4F46-9C81-10644ADCAB2A}" srcOrd="1" destOrd="0" presId="urn:microsoft.com/office/officeart/2011/layout/CircleProcess"/>
    <dgm:cxn modelId="{AA6780F7-4105-4264-B31C-770A47989BFE}" type="presOf" srcId="{5EDD2335-CDBE-455B-A011-2EC87BB0B4EF}" destId="{03C9A307-4BEA-4245-A164-30CB4EE14B4B}" srcOrd="1" destOrd="0" presId="urn:microsoft.com/office/officeart/2011/layout/CircleProcess"/>
    <dgm:cxn modelId="{FE8CDA91-3D25-446F-A41C-57E988B6C4C2}" type="presParOf" srcId="{8F9D4695-8861-440E-88E1-51E88B8E1B32}" destId="{C3E9F566-9316-4315-93D1-C6A0C76E0515}" srcOrd="0" destOrd="0" presId="urn:microsoft.com/office/officeart/2011/layout/CircleProcess"/>
    <dgm:cxn modelId="{D1626683-1650-4DF4-9556-2A1A0D2C18F4}" type="presParOf" srcId="{C3E9F566-9316-4315-93D1-C6A0C76E0515}" destId="{FC85CDE8-0980-431D-838B-F690DB7BD23D}" srcOrd="0" destOrd="0" presId="urn:microsoft.com/office/officeart/2011/layout/CircleProcess"/>
    <dgm:cxn modelId="{113CB540-EFE1-4A60-BCB0-C08D4A7B6EB3}" type="presParOf" srcId="{8F9D4695-8861-440E-88E1-51E88B8E1B32}" destId="{91F9FBB4-2EFF-4A90-867C-2F4CD07E568F}" srcOrd="1" destOrd="0" presId="urn:microsoft.com/office/officeart/2011/layout/CircleProcess"/>
    <dgm:cxn modelId="{148BE985-0CA1-4A15-BD0D-2DFB5363EF7B}" type="presParOf" srcId="{91F9FBB4-2EFF-4A90-867C-2F4CD07E568F}" destId="{0AC47D9D-2265-42C7-A476-1B3AC82A6FE7}" srcOrd="0" destOrd="0" presId="urn:microsoft.com/office/officeart/2011/layout/CircleProcess"/>
    <dgm:cxn modelId="{67F8D8B9-1986-416D-AC0A-5839B6B82F23}" type="presParOf" srcId="{8F9D4695-8861-440E-88E1-51E88B8E1B32}" destId="{1960BACB-3EDF-4520-9AE8-4E4603AB1F0E}" srcOrd="2" destOrd="0" presId="urn:microsoft.com/office/officeart/2011/layout/CircleProcess"/>
    <dgm:cxn modelId="{88B86CE3-19BF-43A9-874D-C780808B0D74}" type="presParOf" srcId="{8F9D4695-8861-440E-88E1-51E88B8E1B32}" destId="{27C4FE81-BED1-4A65-BA92-D58B35ABAC75}" srcOrd="3" destOrd="0" presId="urn:microsoft.com/office/officeart/2011/layout/CircleProcess"/>
    <dgm:cxn modelId="{AEFBF003-01A1-415D-AA9F-4F84EBF74E3A}" type="presParOf" srcId="{27C4FE81-BED1-4A65-BA92-D58B35ABAC75}" destId="{64D14FD8-CE01-4DFD-A536-1ECA90A99D83}" srcOrd="0" destOrd="0" presId="urn:microsoft.com/office/officeart/2011/layout/CircleProcess"/>
    <dgm:cxn modelId="{90DC1ACD-A51E-4472-A339-5A9064F0C40B}" type="presParOf" srcId="{8F9D4695-8861-440E-88E1-51E88B8E1B32}" destId="{41FB4E19-CB2E-4A97-B9DB-26510E24DBC8}" srcOrd="4" destOrd="0" presId="urn:microsoft.com/office/officeart/2011/layout/CircleProcess"/>
    <dgm:cxn modelId="{1428B766-E4BF-466E-8B39-572109F52A20}" type="presParOf" srcId="{41FB4E19-CB2E-4A97-B9DB-26510E24DBC8}" destId="{6AB4C72B-A192-4B24-AEDF-F31601FD8597}" srcOrd="0" destOrd="0" presId="urn:microsoft.com/office/officeart/2011/layout/CircleProcess"/>
    <dgm:cxn modelId="{FBB76854-3957-40D6-BFF4-8E1C9A3002D3}" type="presParOf" srcId="{8F9D4695-8861-440E-88E1-51E88B8E1B32}" destId="{DA3F93A9-330A-4F46-9C81-10644ADCAB2A}" srcOrd="5" destOrd="0" presId="urn:microsoft.com/office/officeart/2011/layout/CircleProcess"/>
    <dgm:cxn modelId="{E9A6063B-3F53-443C-8A58-F7BF7BABDDC8}" type="presParOf" srcId="{8F9D4695-8861-440E-88E1-51E88B8E1B32}" destId="{EF33E93F-DF33-4D47-972F-0FFBDD3C1224}" srcOrd="6" destOrd="0" presId="urn:microsoft.com/office/officeart/2011/layout/CircleProcess"/>
    <dgm:cxn modelId="{7F23CA40-F13A-4CCE-AC67-6428D64E9FD2}" type="presParOf" srcId="{EF33E93F-DF33-4D47-972F-0FFBDD3C1224}" destId="{5937BA1B-3BBA-4CF1-B705-1B3714535183}" srcOrd="0" destOrd="0" presId="urn:microsoft.com/office/officeart/2011/layout/CircleProcess"/>
    <dgm:cxn modelId="{1142F99D-0B10-411A-B951-4AF1FFFF7F32}" type="presParOf" srcId="{8F9D4695-8861-440E-88E1-51E88B8E1B32}" destId="{353E7B6D-9B0C-4E5C-B979-A2ED95EF9B57}" srcOrd="7" destOrd="0" presId="urn:microsoft.com/office/officeart/2011/layout/CircleProcess"/>
    <dgm:cxn modelId="{9B548EA2-AC49-4CB7-B941-CBD5583D337C}" type="presParOf" srcId="{353E7B6D-9B0C-4E5C-B979-A2ED95EF9B57}" destId="{53E01A75-AA9B-43DF-BA07-183D1EE77124}" srcOrd="0" destOrd="0" presId="urn:microsoft.com/office/officeart/2011/layout/CircleProcess"/>
    <dgm:cxn modelId="{A9595F8D-4902-4A66-91CD-842E977E8B0A}" type="presParOf" srcId="{8F9D4695-8861-440E-88E1-51E88B8E1B32}" destId="{32A349CD-2630-453E-AEDC-4034A7C911AB}" srcOrd="8" destOrd="0" presId="urn:microsoft.com/office/officeart/2011/layout/CircleProcess"/>
    <dgm:cxn modelId="{082CC279-ACDF-45E6-9E51-46B342B562D8}" type="presParOf" srcId="{8F9D4695-8861-440E-88E1-51E88B8E1B32}" destId="{D4F581C9-4883-451E-8D8C-EE9660195383}" srcOrd="9" destOrd="0" presId="urn:microsoft.com/office/officeart/2011/layout/CircleProcess"/>
    <dgm:cxn modelId="{6324B66F-106C-4E25-81CA-2F40A7DB3C27}" type="presParOf" srcId="{D4F581C9-4883-451E-8D8C-EE9660195383}" destId="{BC9469D2-9F97-44C5-98CD-8C8B4D82137F}" srcOrd="0" destOrd="0" presId="urn:microsoft.com/office/officeart/2011/layout/CircleProcess"/>
    <dgm:cxn modelId="{ECD0AECC-C754-4C44-BB93-999A6A545AFB}" type="presParOf" srcId="{8F9D4695-8861-440E-88E1-51E88B8E1B32}" destId="{1573926C-8389-4F37-B9DA-74BE2585784B}" srcOrd="10" destOrd="0" presId="urn:microsoft.com/office/officeart/2011/layout/CircleProcess"/>
    <dgm:cxn modelId="{1855A5BA-B232-427B-8E76-27358EB5C8B4}" type="presParOf" srcId="{1573926C-8389-4F37-B9DA-74BE2585784B}" destId="{A8BEA920-1E6B-4002-98E2-98FA0B645DCE}" srcOrd="0" destOrd="0" presId="urn:microsoft.com/office/officeart/2011/layout/CircleProcess"/>
    <dgm:cxn modelId="{958CB473-1C4E-4B8B-B1FC-802CB012A6F2}" type="presParOf" srcId="{8F9D4695-8861-440E-88E1-51E88B8E1B32}" destId="{9FFD8F70-BB01-4309-83A0-7C8001C82D30}" srcOrd="11" destOrd="0" presId="urn:microsoft.com/office/officeart/2011/layout/CircleProcess"/>
    <dgm:cxn modelId="{21EAB61C-B854-4D92-BBD7-9A129030630D}" type="presParOf" srcId="{8F9D4695-8861-440E-88E1-51E88B8E1B32}" destId="{540A0D90-642E-4EFA-983E-42A06BDAC77C}" srcOrd="12" destOrd="0" presId="urn:microsoft.com/office/officeart/2011/layout/CircleProcess"/>
    <dgm:cxn modelId="{358D6421-B1EA-41EC-AAEC-D4997D8B299E}" type="presParOf" srcId="{540A0D90-642E-4EFA-983E-42A06BDAC77C}" destId="{DCC51221-57E7-4F7B-BF9C-A0AD490A7FA6}" srcOrd="0" destOrd="0" presId="urn:microsoft.com/office/officeart/2011/layout/CircleProcess"/>
    <dgm:cxn modelId="{3A6AD92E-CF40-4251-8744-94FA3F8FB146}" type="presParOf" srcId="{8F9D4695-8861-440E-88E1-51E88B8E1B32}" destId="{A12606D9-AA59-4064-BD13-0CD18A20AEE4}" srcOrd="13" destOrd="0" presId="urn:microsoft.com/office/officeart/2011/layout/CircleProcess"/>
    <dgm:cxn modelId="{2A88C2AE-E38E-41EE-8A7F-F8C30AB837CA}" type="presParOf" srcId="{A12606D9-AA59-4064-BD13-0CD18A20AEE4}" destId="{F1025A09-FFD4-4A88-B43D-B4752B08127B}" srcOrd="0" destOrd="0" presId="urn:microsoft.com/office/officeart/2011/layout/CircleProcess"/>
    <dgm:cxn modelId="{29E44624-8B04-4062-B270-B9F8E901EF70}" type="presParOf" srcId="{8F9D4695-8861-440E-88E1-51E88B8E1B32}" destId="{03C9A307-4BEA-4245-A164-30CB4EE14B4B}" srcOrd="14" destOrd="0" presId="urn:microsoft.com/office/officeart/2011/layout/CircleProcess"/>
    <dgm:cxn modelId="{376CA8C7-1CB6-4B16-AD89-C14909710AA8}" type="presParOf" srcId="{8F9D4695-8861-440E-88E1-51E88B8E1B32}" destId="{A2B09DE6-B271-47F8-A53C-7B3182331DD7}" srcOrd="15" destOrd="0" presId="urn:microsoft.com/office/officeart/2011/layout/CircleProcess"/>
    <dgm:cxn modelId="{40D4DCC0-0D29-41D7-A079-B18D6D6DA552}" type="presParOf" srcId="{A2B09DE6-B271-47F8-A53C-7B3182331DD7}" destId="{F68FEFE2-8718-4DE4-9D96-BA605605E2C7}" srcOrd="0" destOrd="0" presId="urn:microsoft.com/office/officeart/2011/layout/CircleProcess"/>
    <dgm:cxn modelId="{D6B24108-559C-4A81-9BD6-60E67A66CD6E}" type="presParOf" srcId="{8F9D4695-8861-440E-88E1-51E88B8E1B32}" destId="{04492050-91DB-4FD6-BDB8-D3C22584013F}" srcOrd="16" destOrd="0" presId="urn:microsoft.com/office/officeart/2011/layout/CircleProcess"/>
    <dgm:cxn modelId="{ED390E11-8A15-4437-8B74-508181C4E4A1}" type="presParOf" srcId="{04492050-91DB-4FD6-BDB8-D3C22584013F}" destId="{A82D3A8C-0B97-4FC6-87C0-405EC5205792}" srcOrd="0" destOrd="0" presId="urn:microsoft.com/office/officeart/2011/layout/CircleProcess"/>
    <dgm:cxn modelId="{D2E58A1E-D93A-4B20-9943-D32386118B40}" type="presParOf" srcId="{8F9D4695-8861-440E-88E1-51E88B8E1B32}" destId="{ED0B5344-F3C6-458A-B7F5-0F42E1BB9479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6CE70-90C4-4000-9A35-626453FE4EE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C4DB4-432D-4C4E-87C6-9E58135859B5}">
      <dgm:prSet phldrT="[Text]"/>
      <dgm:spPr/>
      <dgm:t>
        <a:bodyPr/>
        <a:lstStyle/>
        <a:p>
          <a:r>
            <a:rPr lang="en-US" dirty="0"/>
            <a:t>USF (USF-G4)</a:t>
          </a:r>
        </a:p>
      </dgm:t>
    </dgm:pt>
    <dgm:pt modelId="{B467C45C-B632-4964-9A38-2D0D945E6AE4}" type="parTrans" cxnId="{FCB22E86-1B59-4EA7-BA2F-B8642BB050BC}">
      <dgm:prSet/>
      <dgm:spPr/>
      <dgm:t>
        <a:bodyPr/>
        <a:lstStyle/>
        <a:p>
          <a:endParaRPr lang="en-US"/>
        </a:p>
      </dgm:t>
    </dgm:pt>
    <dgm:pt modelId="{A40D592D-998D-4C12-BDFB-3FD4D7B93B60}" type="sibTrans" cxnId="{FCB22E86-1B59-4EA7-BA2F-B8642BB050BC}">
      <dgm:prSet/>
      <dgm:spPr/>
      <dgm:t>
        <a:bodyPr/>
        <a:lstStyle/>
        <a:p>
          <a:endParaRPr lang="en-US"/>
        </a:p>
      </dgm:t>
    </dgm:pt>
    <dgm:pt modelId="{DF221B2C-D7D0-4D6A-982D-7462B3CA14C3}">
      <dgm:prSet phldrT="[Text]"/>
      <dgm:spPr/>
      <dgm:t>
        <a:bodyPr/>
        <a:lstStyle/>
        <a:p>
          <a:r>
            <a:rPr lang="en-US" dirty="0"/>
            <a:t>ALX</a:t>
          </a:r>
        </a:p>
      </dgm:t>
    </dgm:pt>
    <dgm:pt modelId="{DA1A57C9-6B61-4205-9EA6-485D3204785F}" type="parTrans" cxnId="{FEAADF18-657E-4A6C-8499-C9677EFFD2F3}">
      <dgm:prSet/>
      <dgm:spPr/>
      <dgm:t>
        <a:bodyPr/>
        <a:lstStyle/>
        <a:p>
          <a:endParaRPr lang="en-US"/>
        </a:p>
      </dgm:t>
    </dgm:pt>
    <dgm:pt modelId="{E1654143-A182-4860-B55D-3CA4E470D5C1}" type="sibTrans" cxnId="{FEAADF18-657E-4A6C-8499-C9677EFFD2F3}">
      <dgm:prSet/>
      <dgm:spPr/>
      <dgm:t>
        <a:bodyPr/>
        <a:lstStyle/>
        <a:p>
          <a:endParaRPr lang="en-US"/>
        </a:p>
      </dgm:t>
    </dgm:pt>
    <dgm:pt modelId="{EC220777-7FD2-469F-A152-C0193ED3DE26}">
      <dgm:prSet phldrT="[Text]"/>
      <dgm:spPr/>
      <dgm:t>
        <a:bodyPr/>
        <a:lstStyle/>
        <a:p>
          <a:r>
            <a:rPr lang="en-US" dirty="0"/>
            <a:t>OCT</a:t>
          </a:r>
        </a:p>
      </dgm:t>
    </dgm:pt>
    <dgm:pt modelId="{7538A2AE-8BE6-44CF-BAAA-C42CABFC1223}" type="parTrans" cxnId="{50DE9466-A05F-44A2-A5E1-24810634C73D}">
      <dgm:prSet/>
      <dgm:spPr/>
      <dgm:t>
        <a:bodyPr/>
        <a:lstStyle/>
        <a:p>
          <a:endParaRPr lang="en-US"/>
        </a:p>
      </dgm:t>
    </dgm:pt>
    <dgm:pt modelId="{0EA2F0CD-6499-4768-860C-174637EF4E19}" type="sibTrans" cxnId="{50DE9466-A05F-44A2-A5E1-24810634C73D}">
      <dgm:prSet/>
      <dgm:spPr/>
      <dgm:t>
        <a:bodyPr/>
        <a:lstStyle/>
        <a:p>
          <a:endParaRPr lang="en-US"/>
        </a:p>
      </dgm:t>
    </dgm:pt>
    <dgm:pt modelId="{9A667113-8669-440B-8A6A-3C08418C4DC7}">
      <dgm:prSet/>
      <dgm:spPr/>
      <dgm:t>
        <a:bodyPr/>
        <a:lstStyle/>
        <a:p>
          <a:r>
            <a:rPr lang="en-US" dirty="0"/>
            <a:t>USF_RCV</a:t>
          </a:r>
        </a:p>
      </dgm:t>
    </dgm:pt>
    <dgm:pt modelId="{BA92557C-7CB8-4135-882E-5F9FF0903D27}" type="parTrans" cxnId="{DDDCD207-DEF8-476D-809B-C048B6F112DA}">
      <dgm:prSet/>
      <dgm:spPr/>
      <dgm:t>
        <a:bodyPr/>
        <a:lstStyle/>
        <a:p>
          <a:endParaRPr lang="en-US"/>
        </a:p>
      </dgm:t>
    </dgm:pt>
    <dgm:pt modelId="{81345C88-A379-4211-8031-A6FAC2055CD0}" type="sibTrans" cxnId="{DDDCD207-DEF8-476D-809B-C048B6F112DA}">
      <dgm:prSet/>
      <dgm:spPr/>
      <dgm:t>
        <a:bodyPr/>
        <a:lstStyle/>
        <a:p>
          <a:endParaRPr lang="en-US"/>
        </a:p>
      </dgm:t>
    </dgm:pt>
    <dgm:pt modelId="{E906871D-4A3B-4F37-B0AC-7AA17F5724E2}">
      <dgm:prSet/>
      <dgm:spPr/>
      <dgm:t>
        <a:bodyPr/>
        <a:lstStyle/>
        <a:p>
          <a:r>
            <a:rPr lang="en-US" dirty="0"/>
            <a:t>USF_SCS</a:t>
          </a:r>
        </a:p>
      </dgm:t>
    </dgm:pt>
    <dgm:pt modelId="{88E61506-4C63-44E2-8503-ADFA9ED919BE}" type="parTrans" cxnId="{F7CC5517-B456-4693-B449-B5BED6CCD76C}">
      <dgm:prSet/>
      <dgm:spPr/>
      <dgm:t>
        <a:bodyPr/>
        <a:lstStyle/>
        <a:p>
          <a:endParaRPr lang="en-US"/>
        </a:p>
      </dgm:t>
    </dgm:pt>
    <dgm:pt modelId="{1ED6CB50-5161-4A80-B1BE-E2CF207A779D}" type="sibTrans" cxnId="{F7CC5517-B456-4693-B449-B5BED6CCD76C}">
      <dgm:prSet/>
      <dgm:spPr/>
      <dgm:t>
        <a:bodyPr/>
        <a:lstStyle/>
        <a:p>
          <a:endParaRPr lang="en-US"/>
        </a:p>
      </dgm:t>
    </dgm:pt>
    <dgm:pt modelId="{5BE6558C-BEE1-40CE-8DFA-1D6AC8CD1111}">
      <dgm:prSet custT="1"/>
      <dgm:spPr/>
      <dgm:t>
        <a:bodyPr/>
        <a:lstStyle/>
        <a:p>
          <a:r>
            <a:rPr lang="en-US" sz="1200" dirty="0"/>
            <a:t>USF_SP</a:t>
          </a:r>
          <a:endParaRPr lang="en-US" sz="500" dirty="0"/>
        </a:p>
      </dgm:t>
    </dgm:pt>
    <dgm:pt modelId="{17B85B20-86B7-425A-9C31-BDC4F86D0E4A}" type="parTrans" cxnId="{4EDD36EE-17D3-44D3-B9D3-521E861CFBEA}">
      <dgm:prSet/>
      <dgm:spPr/>
      <dgm:t>
        <a:bodyPr/>
        <a:lstStyle/>
        <a:p>
          <a:endParaRPr lang="en-US"/>
        </a:p>
      </dgm:t>
    </dgm:pt>
    <dgm:pt modelId="{1BF3AE7C-B99E-4E13-AECC-CDDA816BEFAD}" type="sibTrans" cxnId="{4EDD36EE-17D3-44D3-B9D3-521E861CFBEA}">
      <dgm:prSet/>
      <dgm:spPr/>
      <dgm:t>
        <a:bodyPr/>
        <a:lstStyle/>
        <a:p>
          <a:endParaRPr lang="en-US"/>
        </a:p>
      </dgm:t>
    </dgm:pt>
    <dgm:pt modelId="{EF4C314C-B5CF-4CAF-AE1B-C66D04F86186}">
      <dgm:prSet/>
      <dgm:spPr/>
      <dgm:t>
        <a:bodyPr/>
        <a:lstStyle/>
        <a:p>
          <a:r>
            <a:rPr lang="en-US" dirty="0"/>
            <a:t>USF_FGS</a:t>
          </a:r>
        </a:p>
      </dgm:t>
    </dgm:pt>
    <dgm:pt modelId="{0CDD58E8-84BC-440C-92B5-8355B1016B51}" type="parTrans" cxnId="{E2B2C917-9CD2-44EF-87F9-9A3E4B0E2E73}">
      <dgm:prSet/>
      <dgm:spPr/>
      <dgm:t>
        <a:bodyPr/>
        <a:lstStyle/>
        <a:p>
          <a:endParaRPr lang="en-US"/>
        </a:p>
      </dgm:t>
    </dgm:pt>
    <dgm:pt modelId="{A484EE13-40DF-4E27-A164-4562B17DD390}" type="sibTrans" cxnId="{E2B2C917-9CD2-44EF-87F9-9A3E4B0E2E73}">
      <dgm:prSet/>
      <dgm:spPr/>
      <dgm:t>
        <a:bodyPr/>
        <a:lstStyle/>
        <a:p>
          <a:endParaRPr lang="en-US"/>
        </a:p>
      </dgm:t>
    </dgm:pt>
    <dgm:pt modelId="{1B76A2FB-86F2-4D47-9955-01EBCFA41FDC}">
      <dgm:prSet phldrT="[Text]"/>
      <dgm:spPr/>
      <dgm:t>
        <a:bodyPr/>
        <a:lstStyle/>
        <a:p>
          <a:r>
            <a:rPr lang="en-US" dirty="0"/>
            <a:t>NCI</a:t>
          </a:r>
        </a:p>
      </dgm:t>
    </dgm:pt>
    <dgm:pt modelId="{374534DE-07AF-4663-A1A7-D970B13A6FB2}" type="sibTrans" cxnId="{9854C7FE-1E54-4F4A-9F73-4387833F1A30}">
      <dgm:prSet/>
      <dgm:spPr/>
      <dgm:t>
        <a:bodyPr/>
        <a:lstStyle/>
        <a:p>
          <a:endParaRPr lang="en-US"/>
        </a:p>
      </dgm:t>
    </dgm:pt>
    <dgm:pt modelId="{1A6F024C-3A15-409A-BEFB-C22487729A64}" type="parTrans" cxnId="{9854C7FE-1E54-4F4A-9F73-4387833F1A30}">
      <dgm:prSet/>
      <dgm:spPr/>
      <dgm:t>
        <a:bodyPr/>
        <a:lstStyle/>
        <a:p>
          <a:endParaRPr lang="en-US"/>
        </a:p>
      </dgm:t>
    </dgm:pt>
    <dgm:pt modelId="{E69E7919-FB87-44EE-998D-3C4F78629209}" type="pres">
      <dgm:prSet presAssocID="{A296CE70-90C4-4000-9A35-626453FE4E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C605E9-8539-46A6-93A5-9B4DD4A8DBA0}" type="pres">
      <dgm:prSet presAssocID="{9FDC4DB4-432D-4C4E-87C6-9E58135859B5}" presName="hierRoot1" presStyleCnt="0">
        <dgm:presLayoutVars>
          <dgm:hierBranch val="init"/>
        </dgm:presLayoutVars>
      </dgm:prSet>
      <dgm:spPr/>
    </dgm:pt>
    <dgm:pt modelId="{9293F43F-14EB-450D-AA0A-A2A0F7CD37A0}" type="pres">
      <dgm:prSet presAssocID="{9FDC4DB4-432D-4C4E-87C6-9E58135859B5}" presName="rootComposite1" presStyleCnt="0"/>
      <dgm:spPr/>
    </dgm:pt>
    <dgm:pt modelId="{11A5F0BB-42B6-4F83-8F5F-979D1D8C6518}" type="pres">
      <dgm:prSet presAssocID="{9FDC4DB4-432D-4C4E-87C6-9E58135859B5}" presName="rootText1" presStyleLbl="node0" presStyleIdx="0" presStyleCnt="1">
        <dgm:presLayoutVars>
          <dgm:chPref val="3"/>
        </dgm:presLayoutVars>
      </dgm:prSet>
      <dgm:spPr/>
    </dgm:pt>
    <dgm:pt modelId="{2B204CD2-C60B-4207-AA24-5A9B7CCB1A7F}" type="pres">
      <dgm:prSet presAssocID="{9FDC4DB4-432D-4C4E-87C6-9E58135859B5}" presName="rootConnector1" presStyleLbl="node1" presStyleIdx="0" presStyleCnt="0"/>
      <dgm:spPr/>
    </dgm:pt>
    <dgm:pt modelId="{3FA7BF65-EE5F-420B-A0A8-29EB5E2B9551}" type="pres">
      <dgm:prSet presAssocID="{9FDC4DB4-432D-4C4E-87C6-9E58135859B5}" presName="hierChild2" presStyleCnt="0"/>
      <dgm:spPr/>
    </dgm:pt>
    <dgm:pt modelId="{3861474B-760E-4B42-B053-66B57F9B47D5}" type="pres">
      <dgm:prSet presAssocID="{DA1A57C9-6B61-4205-9EA6-485D3204785F}" presName="Name37" presStyleLbl="parChTrans1D2" presStyleIdx="0" presStyleCnt="3"/>
      <dgm:spPr/>
    </dgm:pt>
    <dgm:pt modelId="{46D91DA9-FE66-4AF0-B825-2B9848E59355}" type="pres">
      <dgm:prSet presAssocID="{DF221B2C-D7D0-4D6A-982D-7462B3CA14C3}" presName="hierRoot2" presStyleCnt="0">
        <dgm:presLayoutVars>
          <dgm:hierBranch val="init"/>
        </dgm:presLayoutVars>
      </dgm:prSet>
      <dgm:spPr/>
    </dgm:pt>
    <dgm:pt modelId="{67DA1D98-BB01-40C6-8A52-5A07F46C0B21}" type="pres">
      <dgm:prSet presAssocID="{DF221B2C-D7D0-4D6A-982D-7462B3CA14C3}" presName="rootComposite" presStyleCnt="0"/>
      <dgm:spPr/>
    </dgm:pt>
    <dgm:pt modelId="{C8AAE8EA-CBDA-4488-8271-5DBD73678288}" type="pres">
      <dgm:prSet presAssocID="{DF221B2C-D7D0-4D6A-982D-7462B3CA14C3}" presName="rootText" presStyleLbl="node2" presStyleIdx="0" presStyleCnt="3">
        <dgm:presLayoutVars>
          <dgm:chPref val="3"/>
        </dgm:presLayoutVars>
      </dgm:prSet>
      <dgm:spPr/>
    </dgm:pt>
    <dgm:pt modelId="{F38A015C-2B01-4462-AAD8-1B0123469D02}" type="pres">
      <dgm:prSet presAssocID="{DF221B2C-D7D0-4D6A-982D-7462B3CA14C3}" presName="rootConnector" presStyleLbl="node2" presStyleIdx="0" presStyleCnt="3"/>
      <dgm:spPr/>
    </dgm:pt>
    <dgm:pt modelId="{26001A3C-FBBB-459E-8E81-2BBBE53D05C7}" type="pres">
      <dgm:prSet presAssocID="{DF221B2C-D7D0-4D6A-982D-7462B3CA14C3}" presName="hierChild4" presStyleCnt="0"/>
      <dgm:spPr/>
    </dgm:pt>
    <dgm:pt modelId="{9053AC60-2C2D-497D-B5A5-B7068C641FC1}" type="pres">
      <dgm:prSet presAssocID="{BA92557C-7CB8-4135-882E-5F9FF0903D27}" presName="Name37" presStyleLbl="parChTrans1D3" presStyleIdx="0" presStyleCnt="4"/>
      <dgm:spPr/>
    </dgm:pt>
    <dgm:pt modelId="{6BF85ACD-A918-4A11-B6AC-2828A315BDE7}" type="pres">
      <dgm:prSet presAssocID="{9A667113-8669-440B-8A6A-3C08418C4DC7}" presName="hierRoot2" presStyleCnt="0">
        <dgm:presLayoutVars>
          <dgm:hierBranch val="init"/>
        </dgm:presLayoutVars>
      </dgm:prSet>
      <dgm:spPr/>
    </dgm:pt>
    <dgm:pt modelId="{58CDBD2B-788E-43F1-9945-9549A587E0CB}" type="pres">
      <dgm:prSet presAssocID="{9A667113-8669-440B-8A6A-3C08418C4DC7}" presName="rootComposite" presStyleCnt="0"/>
      <dgm:spPr/>
    </dgm:pt>
    <dgm:pt modelId="{72B803F3-A5A2-4797-B7C3-5935629C532E}" type="pres">
      <dgm:prSet presAssocID="{9A667113-8669-440B-8A6A-3C08418C4DC7}" presName="rootText" presStyleLbl="node3" presStyleIdx="0" presStyleCnt="4">
        <dgm:presLayoutVars>
          <dgm:chPref val="3"/>
        </dgm:presLayoutVars>
      </dgm:prSet>
      <dgm:spPr/>
    </dgm:pt>
    <dgm:pt modelId="{4194AFDA-97FB-4F53-847F-118A22466ED3}" type="pres">
      <dgm:prSet presAssocID="{9A667113-8669-440B-8A6A-3C08418C4DC7}" presName="rootConnector" presStyleLbl="node3" presStyleIdx="0" presStyleCnt="4"/>
      <dgm:spPr/>
    </dgm:pt>
    <dgm:pt modelId="{0B0418E9-9C26-4867-A123-479A620A0F66}" type="pres">
      <dgm:prSet presAssocID="{9A667113-8669-440B-8A6A-3C08418C4DC7}" presName="hierChild4" presStyleCnt="0"/>
      <dgm:spPr/>
    </dgm:pt>
    <dgm:pt modelId="{137FAB39-5381-4C43-B2FD-AE97AEDAEC1B}" type="pres">
      <dgm:prSet presAssocID="{9A667113-8669-440B-8A6A-3C08418C4DC7}" presName="hierChild5" presStyleCnt="0"/>
      <dgm:spPr/>
    </dgm:pt>
    <dgm:pt modelId="{C4F2ACEE-F6A8-4E2F-8380-33C2AB1795B4}" type="pres">
      <dgm:prSet presAssocID="{88E61506-4C63-44E2-8503-ADFA9ED919BE}" presName="Name37" presStyleLbl="parChTrans1D3" presStyleIdx="1" presStyleCnt="4"/>
      <dgm:spPr/>
    </dgm:pt>
    <dgm:pt modelId="{2367BFC2-37C5-4DAB-82DE-7947F35EDC19}" type="pres">
      <dgm:prSet presAssocID="{E906871D-4A3B-4F37-B0AC-7AA17F5724E2}" presName="hierRoot2" presStyleCnt="0">
        <dgm:presLayoutVars>
          <dgm:hierBranch val="init"/>
        </dgm:presLayoutVars>
      </dgm:prSet>
      <dgm:spPr/>
    </dgm:pt>
    <dgm:pt modelId="{0F0A1448-737B-4A66-A14C-4EE1317CF8E6}" type="pres">
      <dgm:prSet presAssocID="{E906871D-4A3B-4F37-B0AC-7AA17F5724E2}" presName="rootComposite" presStyleCnt="0"/>
      <dgm:spPr/>
    </dgm:pt>
    <dgm:pt modelId="{8AF9F427-33EB-4186-9E43-04960589F246}" type="pres">
      <dgm:prSet presAssocID="{E906871D-4A3B-4F37-B0AC-7AA17F5724E2}" presName="rootText" presStyleLbl="node3" presStyleIdx="1" presStyleCnt="4">
        <dgm:presLayoutVars>
          <dgm:chPref val="3"/>
        </dgm:presLayoutVars>
      </dgm:prSet>
      <dgm:spPr/>
    </dgm:pt>
    <dgm:pt modelId="{F645215F-9AB6-4894-83C5-3018EF944183}" type="pres">
      <dgm:prSet presAssocID="{E906871D-4A3B-4F37-B0AC-7AA17F5724E2}" presName="rootConnector" presStyleLbl="node3" presStyleIdx="1" presStyleCnt="4"/>
      <dgm:spPr/>
    </dgm:pt>
    <dgm:pt modelId="{D20058C7-0C7D-49F1-B6B7-0719B929EF7E}" type="pres">
      <dgm:prSet presAssocID="{E906871D-4A3B-4F37-B0AC-7AA17F5724E2}" presName="hierChild4" presStyleCnt="0"/>
      <dgm:spPr/>
    </dgm:pt>
    <dgm:pt modelId="{BACBF6FD-05B5-4EC5-BD67-037081AFC049}" type="pres">
      <dgm:prSet presAssocID="{E906871D-4A3B-4F37-B0AC-7AA17F5724E2}" presName="hierChild5" presStyleCnt="0"/>
      <dgm:spPr/>
    </dgm:pt>
    <dgm:pt modelId="{98BB7CFB-F612-4705-8419-59A19212662E}" type="pres">
      <dgm:prSet presAssocID="{17B85B20-86B7-425A-9C31-BDC4F86D0E4A}" presName="Name37" presStyleLbl="parChTrans1D3" presStyleIdx="2" presStyleCnt="4"/>
      <dgm:spPr/>
    </dgm:pt>
    <dgm:pt modelId="{43D17F3F-900D-43C0-9959-1D4A0B818459}" type="pres">
      <dgm:prSet presAssocID="{5BE6558C-BEE1-40CE-8DFA-1D6AC8CD1111}" presName="hierRoot2" presStyleCnt="0">
        <dgm:presLayoutVars>
          <dgm:hierBranch val="init"/>
        </dgm:presLayoutVars>
      </dgm:prSet>
      <dgm:spPr/>
    </dgm:pt>
    <dgm:pt modelId="{BF61656B-B31F-45FD-82C3-D6FFEE3E5AEB}" type="pres">
      <dgm:prSet presAssocID="{5BE6558C-BEE1-40CE-8DFA-1D6AC8CD1111}" presName="rootComposite" presStyleCnt="0"/>
      <dgm:spPr/>
    </dgm:pt>
    <dgm:pt modelId="{317BAD5A-2D81-4408-A6F9-069865E3BF9C}" type="pres">
      <dgm:prSet presAssocID="{5BE6558C-BEE1-40CE-8DFA-1D6AC8CD1111}" presName="rootText" presStyleLbl="node3" presStyleIdx="2" presStyleCnt="4">
        <dgm:presLayoutVars>
          <dgm:chPref val="3"/>
        </dgm:presLayoutVars>
      </dgm:prSet>
      <dgm:spPr/>
    </dgm:pt>
    <dgm:pt modelId="{81C8E735-5D44-4F86-B4E9-EC803D50642F}" type="pres">
      <dgm:prSet presAssocID="{5BE6558C-BEE1-40CE-8DFA-1D6AC8CD1111}" presName="rootConnector" presStyleLbl="node3" presStyleIdx="2" presStyleCnt="4"/>
      <dgm:spPr/>
    </dgm:pt>
    <dgm:pt modelId="{3F806FD4-67EA-4B84-A7B5-57743FA75DFB}" type="pres">
      <dgm:prSet presAssocID="{5BE6558C-BEE1-40CE-8DFA-1D6AC8CD1111}" presName="hierChild4" presStyleCnt="0"/>
      <dgm:spPr/>
    </dgm:pt>
    <dgm:pt modelId="{D8AF43C9-B358-4D86-98A1-9CF4D306A8C7}" type="pres">
      <dgm:prSet presAssocID="{5BE6558C-BEE1-40CE-8DFA-1D6AC8CD1111}" presName="hierChild5" presStyleCnt="0"/>
      <dgm:spPr/>
    </dgm:pt>
    <dgm:pt modelId="{80D99810-EB68-4493-94E5-4DDD73524BE1}" type="pres">
      <dgm:prSet presAssocID="{0CDD58E8-84BC-440C-92B5-8355B1016B51}" presName="Name37" presStyleLbl="parChTrans1D3" presStyleIdx="3" presStyleCnt="4"/>
      <dgm:spPr/>
    </dgm:pt>
    <dgm:pt modelId="{618BE827-301C-498B-A791-A05F5632151D}" type="pres">
      <dgm:prSet presAssocID="{EF4C314C-B5CF-4CAF-AE1B-C66D04F86186}" presName="hierRoot2" presStyleCnt="0">
        <dgm:presLayoutVars>
          <dgm:hierBranch val="init"/>
        </dgm:presLayoutVars>
      </dgm:prSet>
      <dgm:spPr/>
    </dgm:pt>
    <dgm:pt modelId="{DC1A5190-B45F-47AA-9354-F09844572858}" type="pres">
      <dgm:prSet presAssocID="{EF4C314C-B5CF-4CAF-AE1B-C66D04F86186}" presName="rootComposite" presStyleCnt="0"/>
      <dgm:spPr/>
    </dgm:pt>
    <dgm:pt modelId="{059AA39A-BE37-4EC3-966E-AB395CC2CFC2}" type="pres">
      <dgm:prSet presAssocID="{EF4C314C-B5CF-4CAF-AE1B-C66D04F86186}" presName="rootText" presStyleLbl="node3" presStyleIdx="3" presStyleCnt="4">
        <dgm:presLayoutVars>
          <dgm:chPref val="3"/>
        </dgm:presLayoutVars>
      </dgm:prSet>
      <dgm:spPr/>
    </dgm:pt>
    <dgm:pt modelId="{11718C99-2544-432F-88ED-69BDFBFB7AEA}" type="pres">
      <dgm:prSet presAssocID="{EF4C314C-B5CF-4CAF-AE1B-C66D04F86186}" presName="rootConnector" presStyleLbl="node3" presStyleIdx="3" presStyleCnt="4"/>
      <dgm:spPr/>
    </dgm:pt>
    <dgm:pt modelId="{D9DF80F2-D822-4F81-A9E5-AE4BE1298CFE}" type="pres">
      <dgm:prSet presAssocID="{EF4C314C-B5CF-4CAF-AE1B-C66D04F86186}" presName="hierChild4" presStyleCnt="0"/>
      <dgm:spPr/>
    </dgm:pt>
    <dgm:pt modelId="{E978BC48-021F-4EBF-9F31-B0A657A6D617}" type="pres">
      <dgm:prSet presAssocID="{EF4C314C-B5CF-4CAF-AE1B-C66D04F86186}" presName="hierChild5" presStyleCnt="0"/>
      <dgm:spPr/>
    </dgm:pt>
    <dgm:pt modelId="{EDC1BBB7-4F22-4599-80B3-84D2D029038E}" type="pres">
      <dgm:prSet presAssocID="{DF221B2C-D7D0-4D6A-982D-7462B3CA14C3}" presName="hierChild5" presStyleCnt="0"/>
      <dgm:spPr/>
    </dgm:pt>
    <dgm:pt modelId="{7786AE00-F17D-4AD3-A56E-7D2CCAF18418}" type="pres">
      <dgm:prSet presAssocID="{1A6F024C-3A15-409A-BEFB-C22487729A64}" presName="Name37" presStyleLbl="parChTrans1D2" presStyleIdx="1" presStyleCnt="3"/>
      <dgm:spPr/>
    </dgm:pt>
    <dgm:pt modelId="{D6779A4C-8EB6-43D4-9B0F-452476ED3B90}" type="pres">
      <dgm:prSet presAssocID="{1B76A2FB-86F2-4D47-9955-01EBCFA41FDC}" presName="hierRoot2" presStyleCnt="0">
        <dgm:presLayoutVars>
          <dgm:hierBranch val="init"/>
        </dgm:presLayoutVars>
      </dgm:prSet>
      <dgm:spPr/>
    </dgm:pt>
    <dgm:pt modelId="{085EDFCE-1AED-49C5-9AD0-65920FF88610}" type="pres">
      <dgm:prSet presAssocID="{1B76A2FB-86F2-4D47-9955-01EBCFA41FDC}" presName="rootComposite" presStyleCnt="0"/>
      <dgm:spPr/>
    </dgm:pt>
    <dgm:pt modelId="{7670DF69-63A0-44BC-A860-F1379178C5D9}" type="pres">
      <dgm:prSet presAssocID="{1B76A2FB-86F2-4D47-9955-01EBCFA41FDC}" presName="rootText" presStyleLbl="node2" presStyleIdx="1" presStyleCnt="3">
        <dgm:presLayoutVars>
          <dgm:chPref val="3"/>
        </dgm:presLayoutVars>
      </dgm:prSet>
      <dgm:spPr/>
    </dgm:pt>
    <dgm:pt modelId="{D7604183-61A8-449A-BC58-F87947638E94}" type="pres">
      <dgm:prSet presAssocID="{1B76A2FB-86F2-4D47-9955-01EBCFA41FDC}" presName="rootConnector" presStyleLbl="node2" presStyleIdx="1" presStyleCnt="3"/>
      <dgm:spPr/>
    </dgm:pt>
    <dgm:pt modelId="{2AFBFE8C-0DF8-4F47-85F4-91BD721B0849}" type="pres">
      <dgm:prSet presAssocID="{1B76A2FB-86F2-4D47-9955-01EBCFA41FDC}" presName="hierChild4" presStyleCnt="0"/>
      <dgm:spPr/>
    </dgm:pt>
    <dgm:pt modelId="{B24587FB-13C0-4E19-B76C-E88B551CA049}" type="pres">
      <dgm:prSet presAssocID="{1B76A2FB-86F2-4D47-9955-01EBCFA41FDC}" presName="hierChild5" presStyleCnt="0"/>
      <dgm:spPr/>
    </dgm:pt>
    <dgm:pt modelId="{47CE6A39-EEF0-458A-AE48-ED75F5CF0D93}" type="pres">
      <dgm:prSet presAssocID="{7538A2AE-8BE6-44CF-BAAA-C42CABFC1223}" presName="Name37" presStyleLbl="parChTrans1D2" presStyleIdx="2" presStyleCnt="3"/>
      <dgm:spPr/>
    </dgm:pt>
    <dgm:pt modelId="{85909117-CD89-4B7E-9AEE-4E835FC46D0B}" type="pres">
      <dgm:prSet presAssocID="{EC220777-7FD2-469F-A152-C0193ED3DE26}" presName="hierRoot2" presStyleCnt="0">
        <dgm:presLayoutVars>
          <dgm:hierBranch val="init"/>
        </dgm:presLayoutVars>
      </dgm:prSet>
      <dgm:spPr/>
    </dgm:pt>
    <dgm:pt modelId="{3ACE212B-92FE-41D1-8384-18C6C4E8C623}" type="pres">
      <dgm:prSet presAssocID="{EC220777-7FD2-469F-A152-C0193ED3DE26}" presName="rootComposite" presStyleCnt="0"/>
      <dgm:spPr/>
    </dgm:pt>
    <dgm:pt modelId="{FF7886EB-BD00-4BD2-8911-0CFD1548532E}" type="pres">
      <dgm:prSet presAssocID="{EC220777-7FD2-469F-A152-C0193ED3DE26}" presName="rootText" presStyleLbl="node2" presStyleIdx="2" presStyleCnt="3">
        <dgm:presLayoutVars>
          <dgm:chPref val="3"/>
        </dgm:presLayoutVars>
      </dgm:prSet>
      <dgm:spPr/>
    </dgm:pt>
    <dgm:pt modelId="{F632E302-58AF-4457-9DC4-38E01B8E2E5C}" type="pres">
      <dgm:prSet presAssocID="{EC220777-7FD2-469F-A152-C0193ED3DE26}" presName="rootConnector" presStyleLbl="node2" presStyleIdx="2" presStyleCnt="3"/>
      <dgm:spPr/>
    </dgm:pt>
    <dgm:pt modelId="{6E47D318-0F69-4C86-8689-39675218B300}" type="pres">
      <dgm:prSet presAssocID="{EC220777-7FD2-469F-A152-C0193ED3DE26}" presName="hierChild4" presStyleCnt="0"/>
      <dgm:spPr/>
    </dgm:pt>
    <dgm:pt modelId="{A8A0FE71-3C38-4810-AD50-AB47B62805D7}" type="pres">
      <dgm:prSet presAssocID="{EC220777-7FD2-469F-A152-C0193ED3DE26}" presName="hierChild5" presStyleCnt="0"/>
      <dgm:spPr/>
    </dgm:pt>
    <dgm:pt modelId="{4D7EF387-B0D4-4BBD-9FD9-5E370DF0B7F6}" type="pres">
      <dgm:prSet presAssocID="{9FDC4DB4-432D-4C4E-87C6-9E58135859B5}" presName="hierChild3" presStyleCnt="0"/>
      <dgm:spPr/>
    </dgm:pt>
  </dgm:ptLst>
  <dgm:cxnLst>
    <dgm:cxn modelId="{ED8F2904-5670-4CA7-BBAE-1AB23E2FACFF}" type="presOf" srcId="{EC220777-7FD2-469F-A152-C0193ED3DE26}" destId="{F632E302-58AF-4457-9DC4-38E01B8E2E5C}" srcOrd="1" destOrd="0" presId="urn:microsoft.com/office/officeart/2005/8/layout/orgChart1"/>
    <dgm:cxn modelId="{DDDCD207-DEF8-476D-809B-C048B6F112DA}" srcId="{DF221B2C-D7D0-4D6A-982D-7462B3CA14C3}" destId="{9A667113-8669-440B-8A6A-3C08418C4DC7}" srcOrd="0" destOrd="0" parTransId="{BA92557C-7CB8-4135-882E-5F9FF0903D27}" sibTransId="{81345C88-A379-4211-8031-A6FAC2055CD0}"/>
    <dgm:cxn modelId="{FBFBA10A-4650-4D67-9FCA-3810F4604B81}" type="presOf" srcId="{DA1A57C9-6B61-4205-9EA6-485D3204785F}" destId="{3861474B-760E-4B42-B053-66B57F9B47D5}" srcOrd="0" destOrd="0" presId="urn:microsoft.com/office/officeart/2005/8/layout/orgChart1"/>
    <dgm:cxn modelId="{5125EA16-6834-4600-9326-EF7D58392758}" type="presOf" srcId="{5BE6558C-BEE1-40CE-8DFA-1D6AC8CD1111}" destId="{317BAD5A-2D81-4408-A6F9-069865E3BF9C}" srcOrd="0" destOrd="0" presId="urn:microsoft.com/office/officeart/2005/8/layout/orgChart1"/>
    <dgm:cxn modelId="{F7CC5517-B456-4693-B449-B5BED6CCD76C}" srcId="{DF221B2C-D7D0-4D6A-982D-7462B3CA14C3}" destId="{E906871D-4A3B-4F37-B0AC-7AA17F5724E2}" srcOrd="1" destOrd="0" parTransId="{88E61506-4C63-44E2-8503-ADFA9ED919BE}" sibTransId="{1ED6CB50-5161-4A80-B1BE-E2CF207A779D}"/>
    <dgm:cxn modelId="{E2B2C917-9CD2-44EF-87F9-9A3E4B0E2E73}" srcId="{DF221B2C-D7D0-4D6A-982D-7462B3CA14C3}" destId="{EF4C314C-B5CF-4CAF-AE1B-C66D04F86186}" srcOrd="3" destOrd="0" parTransId="{0CDD58E8-84BC-440C-92B5-8355B1016B51}" sibTransId="{A484EE13-40DF-4E27-A164-4562B17DD390}"/>
    <dgm:cxn modelId="{FEAADF18-657E-4A6C-8499-C9677EFFD2F3}" srcId="{9FDC4DB4-432D-4C4E-87C6-9E58135859B5}" destId="{DF221B2C-D7D0-4D6A-982D-7462B3CA14C3}" srcOrd="0" destOrd="0" parTransId="{DA1A57C9-6B61-4205-9EA6-485D3204785F}" sibTransId="{E1654143-A182-4860-B55D-3CA4E470D5C1}"/>
    <dgm:cxn modelId="{6233FE1E-A39E-4611-81AE-E6FAACE82B5B}" type="presOf" srcId="{EF4C314C-B5CF-4CAF-AE1B-C66D04F86186}" destId="{059AA39A-BE37-4EC3-966E-AB395CC2CFC2}" srcOrd="0" destOrd="0" presId="urn:microsoft.com/office/officeart/2005/8/layout/orgChart1"/>
    <dgm:cxn modelId="{08E00128-C3F1-4609-B4F3-46F88392A254}" type="presOf" srcId="{1B76A2FB-86F2-4D47-9955-01EBCFA41FDC}" destId="{D7604183-61A8-449A-BC58-F87947638E94}" srcOrd="1" destOrd="0" presId="urn:microsoft.com/office/officeart/2005/8/layout/orgChart1"/>
    <dgm:cxn modelId="{6A17492B-D1E4-499E-9024-ED9BAB30F068}" type="presOf" srcId="{DF221B2C-D7D0-4D6A-982D-7462B3CA14C3}" destId="{F38A015C-2B01-4462-AAD8-1B0123469D02}" srcOrd="1" destOrd="0" presId="urn:microsoft.com/office/officeart/2005/8/layout/orgChart1"/>
    <dgm:cxn modelId="{FC949B33-50AA-49D6-BB51-6BF1A0026072}" type="presOf" srcId="{7538A2AE-8BE6-44CF-BAAA-C42CABFC1223}" destId="{47CE6A39-EEF0-458A-AE48-ED75F5CF0D93}" srcOrd="0" destOrd="0" presId="urn:microsoft.com/office/officeart/2005/8/layout/orgChart1"/>
    <dgm:cxn modelId="{0AF9B13B-D856-4AED-8E1E-699D5164A018}" type="presOf" srcId="{EC220777-7FD2-469F-A152-C0193ED3DE26}" destId="{FF7886EB-BD00-4BD2-8911-0CFD1548532E}" srcOrd="0" destOrd="0" presId="urn:microsoft.com/office/officeart/2005/8/layout/orgChart1"/>
    <dgm:cxn modelId="{50DE9466-A05F-44A2-A5E1-24810634C73D}" srcId="{9FDC4DB4-432D-4C4E-87C6-9E58135859B5}" destId="{EC220777-7FD2-469F-A152-C0193ED3DE26}" srcOrd="2" destOrd="0" parTransId="{7538A2AE-8BE6-44CF-BAAA-C42CABFC1223}" sibTransId="{0EA2F0CD-6499-4768-860C-174637EF4E19}"/>
    <dgm:cxn modelId="{63212654-B810-45B0-854E-F1A718AFEA9C}" type="presOf" srcId="{17B85B20-86B7-425A-9C31-BDC4F86D0E4A}" destId="{98BB7CFB-F612-4705-8419-59A19212662E}" srcOrd="0" destOrd="0" presId="urn:microsoft.com/office/officeart/2005/8/layout/orgChart1"/>
    <dgm:cxn modelId="{B754C556-9C35-4FAC-8B24-A2639CEC43CC}" type="presOf" srcId="{DF221B2C-D7D0-4D6A-982D-7462B3CA14C3}" destId="{C8AAE8EA-CBDA-4488-8271-5DBD73678288}" srcOrd="0" destOrd="0" presId="urn:microsoft.com/office/officeart/2005/8/layout/orgChart1"/>
    <dgm:cxn modelId="{0D0B6E82-1460-40F0-8A53-1AC4BEB850CF}" type="presOf" srcId="{5BE6558C-BEE1-40CE-8DFA-1D6AC8CD1111}" destId="{81C8E735-5D44-4F86-B4E9-EC803D50642F}" srcOrd="1" destOrd="0" presId="urn:microsoft.com/office/officeart/2005/8/layout/orgChart1"/>
    <dgm:cxn modelId="{FCB22E86-1B59-4EA7-BA2F-B8642BB050BC}" srcId="{A296CE70-90C4-4000-9A35-626453FE4EE9}" destId="{9FDC4DB4-432D-4C4E-87C6-9E58135859B5}" srcOrd="0" destOrd="0" parTransId="{B467C45C-B632-4964-9A38-2D0D945E6AE4}" sibTransId="{A40D592D-998D-4C12-BDFB-3FD4D7B93B60}"/>
    <dgm:cxn modelId="{03C5CB88-223A-421D-BA34-23612A9C1BE7}" type="presOf" srcId="{88E61506-4C63-44E2-8503-ADFA9ED919BE}" destId="{C4F2ACEE-F6A8-4E2F-8380-33C2AB1795B4}" srcOrd="0" destOrd="0" presId="urn:microsoft.com/office/officeart/2005/8/layout/orgChart1"/>
    <dgm:cxn modelId="{8FC08CA1-9446-4F65-8329-3530E98CE80B}" type="presOf" srcId="{1B76A2FB-86F2-4D47-9955-01EBCFA41FDC}" destId="{7670DF69-63A0-44BC-A860-F1379178C5D9}" srcOrd="0" destOrd="0" presId="urn:microsoft.com/office/officeart/2005/8/layout/orgChart1"/>
    <dgm:cxn modelId="{46833DA9-9E0E-4C54-AB78-A9D30E299F02}" type="presOf" srcId="{9FDC4DB4-432D-4C4E-87C6-9E58135859B5}" destId="{2B204CD2-C60B-4207-AA24-5A9B7CCB1A7F}" srcOrd="1" destOrd="0" presId="urn:microsoft.com/office/officeart/2005/8/layout/orgChart1"/>
    <dgm:cxn modelId="{661F1CB3-2515-488A-ACD5-34DE0D236530}" type="presOf" srcId="{9A667113-8669-440B-8A6A-3C08418C4DC7}" destId="{72B803F3-A5A2-4797-B7C3-5935629C532E}" srcOrd="0" destOrd="0" presId="urn:microsoft.com/office/officeart/2005/8/layout/orgChart1"/>
    <dgm:cxn modelId="{28163EB3-1EA1-440C-AF2E-118E6E75F0D1}" type="presOf" srcId="{E906871D-4A3B-4F37-B0AC-7AA17F5724E2}" destId="{8AF9F427-33EB-4186-9E43-04960589F246}" srcOrd="0" destOrd="0" presId="urn:microsoft.com/office/officeart/2005/8/layout/orgChart1"/>
    <dgm:cxn modelId="{3F015ACA-2D68-4C43-A93E-B59ADD297067}" type="presOf" srcId="{1A6F024C-3A15-409A-BEFB-C22487729A64}" destId="{7786AE00-F17D-4AD3-A56E-7D2CCAF18418}" srcOrd="0" destOrd="0" presId="urn:microsoft.com/office/officeart/2005/8/layout/orgChart1"/>
    <dgm:cxn modelId="{1D8D54DA-9245-49AC-A6FB-57736C4C190E}" type="presOf" srcId="{E906871D-4A3B-4F37-B0AC-7AA17F5724E2}" destId="{F645215F-9AB6-4894-83C5-3018EF944183}" srcOrd="1" destOrd="0" presId="urn:microsoft.com/office/officeart/2005/8/layout/orgChart1"/>
    <dgm:cxn modelId="{3336C0DE-638C-4BA7-8A65-8744E5B66103}" type="presOf" srcId="{9FDC4DB4-432D-4C4E-87C6-9E58135859B5}" destId="{11A5F0BB-42B6-4F83-8F5F-979D1D8C6518}" srcOrd="0" destOrd="0" presId="urn:microsoft.com/office/officeart/2005/8/layout/orgChart1"/>
    <dgm:cxn modelId="{B1CF40E5-5BBC-4DA7-92CC-7F8750FCE727}" type="presOf" srcId="{0CDD58E8-84BC-440C-92B5-8355B1016B51}" destId="{80D99810-EB68-4493-94E5-4DDD73524BE1}" srcOrd="0" destOrd="0" presId="urn:microsoft.com/office/officeart/2005/8/layout/orgChart1"/>
    <dgm:cxn modelId="{E6B661E5-8B69-4DE6-A007-6CD5869BAEC8}" type="presOf" srcId="{A296CE70-90C4-4000-9A35-626453FE4EE9}" destId="{E69E7919-FB87-44EE-998D-3C4F78629209}" srcOrd="0" destOrd="0" presId="urn:microsoft.com/office/officeart/2005/8/layout/orgChart1"/>
    <dgm:cxn modelId="{E7B0F4E7-9634-4B6A-95D6-605325248771}" type="presOf" srcId="{9A667113-8669-440B-8A6A-3C08418C4DC7}" destId="{4194AFDA-97FB-4F53-847F-118A22466ED3}" srcOrd="1" destOrd="0" presId="urn:microsoft.com/office/officeart/2005/8/layout/orgChart1"/>
    <dgm:cxn modelId="{9BFBCDEA-9A70-4711-9789-EEF35742ECB5}" type="presOf" srcId="{EF4C314C-B5CF-4CAF-AE1B-C66D04F86186}" destId="{11718C99-2544-432F-88ED-69BDFBFB7AEA}" srcOrd="1" destOrd="0" presId="urn:microsoft.com/office/officeart/2005/8/layout/orgChart1"/>
    <dgm:cxn modelId="{8BA0B2EC-3A02-4777-8F2A-EE0EEFF334D0}" type="presOf" srcId="{BA92557C-7CB8-4135-882E-5F9FF0903D27}" destId="{9053AC60-2C2D-497D-B5A5-B7068C641FC1}" srcOrd="0" destOrd="0" presId="urn:microsoft.com/office/officeart/2005/8/layout/orgChart1"/>
    <dgm:cxn modelId="{4EDD36EE-17D3-44D3-B9D3-521E861CFBEA}" srcId="{DF221B2C-D7D0-4D6A-982D-7462B3CA14C3}" destId="{5BE6558C-BEE1-40CE-8DFA-1D6AC8CD1111}" srcOrd="2" destOrd="0" parTransId="{17B85B20-86B7-425A-9C31-BDC4F86D0E4A}" sibTransId="{1BF3AE7C-B99E-4E13-AECC-CDDA816BEFAD}"/>
    <dgm:cxn modelId="{9854C7FE-1E54-4F4A-9F73-4387833F1A30}" srcId="{9FDC4DB4-432D-4C4E-87C6-9E58135859B5}" destId="{1B76A2FB-86F2-4D47-9955-01EBCFA41FDC}" srcOrd="1" destOrd="0" parTransId="{1A6F024C-3A15-409A-BEFB-C22487729A64}" sibTransId="{374534DE-07AF-4663-A1A7-D970B13A6FB2}"/>
    <dgm:cxn modelId="{4039A639-5AA8-4BDB-BBFF-BF0A8816C20E}" type="presParOf" srcId="{E69E7919-FB87-44EE-998D-3C4F78629209}" destId="{EEC605E9-8539-46A6-93A5-9B4DD4A8DBA0}" srcOrd="0" destOrd="0" presId="urn:microsoft.com/office/officeart/2005/8/layout/orgChart1"/>
    <dgm:cxn modelId="{E3A51136-9487-4202-AEAE-7374D9B20DB8}" type="presParOf" srcId="{EEC605E9-8539-46A6-93A5-9B4DD4A8DBA0}" destId="{9293F43F-14EB-450D-AA0A-A2A0F7CD37A0}" srcOrd="0" destOrd="0" presId="urn:microsoft.com/office/officeart/2005/8/layout/orgChart1"/>
    <dgm:cxn modelId="{56475261-D476-4EC4-B456-45BB915B2A14}" type="presParOf" srcId="{9293F43F-14EB-450D-AA0A-A2A0F7CD37A0}" destId="{11A5F0BB-42B6-4F83-8F5F-979D1D8C6518}" srcOrd="0" destOrd="0" presId="urn:microsoft.com/office/officeart/2005/8/layout/orgChart1"/>
    <dgm:cxn modelId="{3EB7FDF2-126E-4D22-98A7-B173911ED205}" type="presParOf" srcId="{9293F43F-14EB-450D-AA0A-A2A0F7CD37A0}" destId="{2B204CD2-C60B-4207-AA24-5A9B7CCB1A7F}" srcOrd="1" destOrd="0" presId="urn:microsoft.com/office/officeart/2005/8/layout/orgChart1"/>
    <dgm:cxn modelId="{563851A2-3130-45A3-A958-4973775301D4}" type="presParOf" srcId="{EEC605E9-8539-46A6-93A5-9B4DD4A8DBA0}" destId="{3FA7BF65-EE5F-420B-A0A8-29EB5E2B9551}" srcOrd="1" destOrd="0" presId="urn:microsoft.com/office/officeart/2005/8/layout/orgChart1"/>
    <dgm:cxn modelId="{F754DE6C-B267-4A7E-94BF-B38CDC515275}" type="presParOf" srcId="{3FA7BF65-EE5F-420B-A0A8-29EB5E2B9551}" destId="{3861474B-760E-4B42-B053-66B57F9B47D5}" srcOrd="0" destOrd="0" presId="urn:microsoft.com/office/officeart/2005/8/layout/orgChart1"/>
    <dgm:cxn modelId="{64F18E8A-1BD2-41B4-9E1D-40642238873A}" type="presParOf" srcId="{3FA7BF65-EE5F-420B-A0A8-29EB5E2B9551}" destId="{46D91DA9-FE66-4AF0-B825-2B9848E59355}" srcOrd="1" destOrd="0" presId="urn:microsoft.com/office/officeart/2005/8/layout/orgChart1"/>
    <dgm:cxn modelId="{DC06C017-E7D4-4305-91F3-575CEB4A1C28}" type="presParOf" srcId="{46D91DA9-FE66-4AF0-B825-2B9848E59355}" destId="{67DA1D98-BB01-40C6-8A52-5A07F46C0B21}" srcOrd="0" destOrd="0" presId="urn:microsoft.com/office/officeart/2005/8/layout/orgChart1"/>
    <dgm:cxn modelId="{B5F6F6C2-0B94-4C61-AD6F-281A81716793}" type="presParOf" srcId="{67DA1D98-BB01-40C6-8A52-5A07F46C0B21}" destId="{C8AAE8EA-CBDA-4488-8271-5DBD73678288}" srcOrd="0" destOrd="0" presId="urn:microsoft.com/office/officeart/2005/8/layout/orgChart1"/>
    <dgm:cxn modelId="{275F3BDA-61BB-4044-B892-507BA14C0360}" type="presParOf" srcId="{67DA1D98-BB01-40C6-8A52-5A07F46C0B21}" destId="{F38A015C-2B01-4462-AAD8-1B0123469D02}" srcOrd="1" destOrd="0" presId="urn:microsoft.com/office/officeart/2005/8/layout/orgChart1"/>
    <dgm:cxn modelId="{A28DDF79-7787-46BC-BE16-91DC38B30EC5}" type="presParOf" srcId="{46D91DA9-FE66-4AF0-B825-2B9848E59355}" destId="{26001A3C-FBBB-459E-8E81-2BBBE53D05C7}" srcOrd="1" destOrd="0" presId="urn:microsoft.com/office/officeart/2005/8/layout/orgChart1"/>
    <dgm:cxn modelId="{7346DC47-EA65-45BC-ADE8-7A85EC84D310}" type="presParOf" srcId="{26001A3C-FBBB-459E-8E81-2BBBE53D05C7}" destId="{9053AC60-2C2D-497D-B5A5-B7068C641FC1}" srcOrd="0" destOrd="0" presId="urn:microsoft.com/office/officeart/2005/8/layout/orgChart1"/>
    <dgm:cxn modelId="{B91CC1D9-6315-4517-A9AD-159820536C2B}" type="presParOf" srcId="{26001A3C-FBBB-459E-8E81-2BBBE53D05C7}" destId="{6BF85ACD-A918-4A11-B6AC-2828A315BDE7}" srcOrd="1" destOrd="0" presId="urn:microsoft.com/office/officeart/2005/8/layout/orgChart1"/>
    <dgm:cxn modelId="{227CC57A-493C-4856-BB17-3C1E3CEC7652}" type="presParOf" srcId="{6BF85ACD-A918-4A11-B6AC-2828A315BDE7}" destId="{58CDBD2B-788E-43F1-9945-9549A587E0CB}" srcOrd="0" destOrd="0" presId="urn:microsoft.com/office/officeart/2005/8/layout/orgChart1"/>
    <dgm:cxn modelId="{0DC13A80-4A04-4474-A661-1168B52BE1E3}" type="presParOf" srcId="{58CDBD2B-788E-43F1-9945-9549A587E0CB}" destId="{72B803F3-A5A2-4797-B7C3-5935629C532E}" srcOrd="0" destOrd="0" presId="urn:microsoft.com/office/officeart/2005/8/layout/orgChart1"/>
    <dgm:cxn modelId="{2F51F4DB-DC6A-4689-B1C8-78C8E54DECFA}" type="presParOf" srcId="{58CDBD2B-788E-43F1-9945-9549A587E0CB}" destId="{4194AFDA-97FB-4F53-847F-118A22466ED3}" srcOrd="1" destOrd="0" presId="urn:microsoft.com/office/officeart/2005/8/layout/orgChart1"/>
    <dgm:cxn modelId="{FB22170C-729A-4E68-AD03-E86135A62AB8}" type="presParOf" srcId="{6BF85ACD-A918-4A11-B6AC-2828A315BDE7}" destId="{0B0418E9-9C26-4867-A123-479A620A0F66}" srcOrd="1" destOrd="0" presId="urn:microsoft.com/office/officeart/2005/8/layout/orgChart1"/>
    <dgm:cxn modelId="{36A6806E-A7E2-486B-A180-BD8B97D774B2}" type="presParOf" srcId="{6BF85ACD-A918-4A11-B6AC-2828A315BDE7}" destId="{137FAB39-5381-4C43-B2FD-AE97AEDAEC1B}" srcOrd="2" destOrd="0" presId="urn:microsoft.com/office/officeart/2005/8/layout/orgChart1"/>
    <dgm:cxn modelId="{EDFC4350-A050-49F5-9291-E5B96F669464}" type="presParOf" srcId="{26001A3C-FBBB-459E-8E81-2BBBE53D05C7}" destId="{C4F2ACEE-F6A8-4E2F-8380-33C2AB1795B4}" srcOrd="2" destOrd="0" presId="urn:microsoft.com/office/officeart/2005/8/layout/orgChart1"/>
    <dgm:cxn modelId="{CA2CD23B-2585-48D2-9174-018673952789}" type="presParOf" srcId="{26001A3C-FBBB-459E-8E81-2BBBE53D05C7}" destId="{2367BFC2-37C5-4DAB-82DE-7947F35EDC19}" srcOrd="3" destOrd="0" presId="urn:microsoft.com/office/officeart/2005/8/layout/orgChart1"/>
    <dgm:cxn modelId="{365620CF-19C4-4C6E-A2CC-B1917C93AD83}" type="presParOf" srcId="{2367BFC2-37C5-4DAB-82DE-7947F35EDC19}" destId="{0F0A1448-737B-4A66-A14C-4EE1317CF8E6}" srcOrd="0" destOrd="0" presId="urn:microsoft.com/office/officeart/2005/8/layout/orgChart1"/>
    <dgm:cxn modelId="{DA47828C-A9DC-4951-A71B-DB5B91D23586}" type="presParOf" srcId="{0F0A1448-737B-4A66-A14C-4EE1317CF8E6}" destId="{8AF9F427-33EB-4186-9E43-04960589F246}" srcOrd="0" destOrd="0" presId="urn:microsoft.com/office/officeart/2005/8/layout/orgChart1"/>
    <dgm:cxn modelId="{950E258A-43AC-46E7-B08F-8DE9373AF95E}" type="presParOf" srcId="{0F0A1448-737B-4A66-A14C-4EE1317CF8E6}" destId="{F645215F-9AB6-4894-83C5-3018EF944183}" srcOrd="1" destOrd="0" presId="urn:microsoft.com/office/officeart/2005/8/layout/orgChart1"/>
    <dgm:cxn modelId="{85EE7D89-7642-4D6C-959D-66DADC013054}" type="presParOf" srcId="{2367BFC2-37C5-4DAB-82DE-7947F35EDC19}" destId="{D20058C7-0C7D-49F1-B6B7-0719B929EF7E}" srcOrd="1" destOrd="0" presId="urn:microsoft.com/office/officeart/2005/8/layout/orgChart1"/>
    <dgm:cxn modelId="{1D2A76EA-048B-45B7-9F75-2D53E768F88F}" type="presParOf" srcId="{2367BFC2-37C5-4DAB-82DE-7947F35EDC19}" destId="{BACBF6FD-05B5-4EC5-BD67-037081AFC049}" srcOrd="2" destOrd="0" presId="urn:microsoft.com/office/officeart/2005/8/layout/orgChart1"/>
    <dgm:cxn modelId="{E6D406D8-1607-4953-9419-3F2B430EC35F}" type="presParOf" srcId="{26001A3C-FBBB-459E-8E81-2BBBE53D05C7}" destId="{98BB7CFB-F612-4705-8419-59A19212662E}" srcOrd="4" destOrd="0" presId="urn:microsoft.com/office/officeart/2005/8/layout/orgChart1"/>
    <dgm:cxn modelId="{3DCEE9DA-D8E1-4015-949F-BD7A9B8CF6E7}" type="presParOf" srcId="{26001A3C-FBBB-459E-8E81-2BBBE53D05C7}" destId="{43D17F3F-900D-43C0-9959-1D4A0B818459}" srcOrd="5" destOrd="0" presId="urn:microsoft.com/office/officeart/2005/8/layout/orgChart1"/>
    <dgm:cxn modelId="{0D5DDAC1-4DF4-45CC-9AB0-6BFF4E87A83A}" type="presParOf" srcId="{43D17F3F-900D-43C0-9959-1D4A0B818459}" destId="{BF61656B-B31F-45FD-82C3-D6FFEE3E5AEB}" srcOrd="0" destOrd="0" presId="urn:microsoft.com/office/officeart/2005/8/layout/orgChart1"/>
    <dgm:cxn modelId="{E903751B-D964-47C6-98A7-9BA7D20DDC68}" type="presParOf" srcId="{BF61656B-B31F-45FD-82C3-D6FFEE3E5AEB}" destId="{317BAD5A-2D81-4408-A6F9-069865E3BF9C}" srcOrd="0" destOrd="0" presId="urn:microsoft.com/office/officeart/2005/8/layout/orgChart1"/>
    <dgm:cxn modelId="{65BA3EFC-8020-49A7-BC0D-6F69560891D8}" type="presParOf" srcId="{BF61656B-B31F-45FD-82C3-D6FFEE3E5AEB}" destId="{81C8E735-5D44-4F86-B4E9-EC803D50642F}" srcOrd="1" destOrd="0" presId="urn:microsoft.com/office/officeart/2005/8/layout/orgChart1"/>
    <dgm:cxn modelId="{81ACD061-A1B0-4E60-A9C1-A5F289046713}" type="presParOf" srcId="{43D17F3F-900D-43C0-9959-1D4A0B818459}" destId="{3F806FD4-67EA-4B84-A7B5-57743FA75DFB}" srcOrd="1" destOrd="0" presId="urn:microsoft.com/office/officeart/2005/8/layout/orgChart1"/>
    <dgm:cxn modelId="{5B788A7B-148F-492A-AF9C-2510A7FDBD9A}" type="presParOf" srcId="{43D17F3F-900D-43C0-9959-1D4A0B818459}" destId="{D8AF43C9-B358-4D86-98A1-9CF4D306A8C7}" srcOrd="2" destOrd="0" presId="urn:microsoft.com/office/officeart/2005/8/layout/orgChart1"/>
    <dgm:cxn modelId="{90E6E0E4-EF1C-4825-A257-5DEF292AD640}" type="presParOf" srcId="{26001A3C-FBBB-459E-8E81-2BBBE53D05C7}" destId="{80D99810-EB68-4493-94E5-4DDD73524BE1}" srcOrd="6" destOrd="0" presId="urn:microsoft.com/office/officeart/2005/8/layout/orgChart1"/>
    <dgm:cxn modelId="{5AEA7890-7A75-4111-8ACB-BA398D0B7497}" type="presParOf" srcId="{26001A3C-FBBB-459E-8E81-2BBBE53D05C7}" destId="{618BE827-301C-498B-A791-A05F5632151D}" srcOrd="7" destOrd="0" presId="urn:microsoft.com/office/officeart/2005/8/layout/orgChart1"/>
    <dgm:cxn modelId="{5BCEE107-354E-4F5C-BD9A-4EF15EB6399E}" type="presParOf" srcId="{618BE827-301C-498B-A791-A05F5632151D}" destId="{DC1A5190-B45F-47AA-9354-F09844572858}" srcOrd="0" destOrd="0" presId="urn:microsoft.com/office/officeart/2005/8/layout/orgChart1"/>
    <dgm:cxn modelId="{7D07BD46-EB3E-40D6-B6F7-78CD364F08D1}" type="presParOf" srcId="{DC1A5190-B45F-47AA-9354-F09844572858}" destId="{059AA39A-BE37-4EC3-966E-AB395CC2CFC2}" srcOrd="0" destOrd="0" presId="urn:microsoft.com/office/officeart/2005/8/layout/orgChart1"/>
    <dgm:cxn modelId="{B1DC5CC0-0AD3-48F7-B534-FE5AD4C49A50}" type="presParOf" srcId="{DC1A5190-B45F-47AA-9354-F09844572858}" destId="{11718C99-2544-432F-88ED-69BDFBFB7AEA}" srcOrd="1" destOrd="0" presId="urn:microsoft.com/office/officeart/2005/8/layout/orgChart1"/>
    <dgm:cxn modelId="{0D082122-731E-40E3-8B1F-3602AFFD3AEE}" type="presParOf" srcId="{618BE827-301C-498B-A791-A05F5632151D}" destId="{D9DF80F2-D822-4F81-A9E5-AE4BE1298CFE}" srcOrd="1" destOrd="0" presId="urn:microsoft.com/office/officeart/2005/8/layout/orgChart1"/>
    <dgm:cxn modelId="{2EC86308-3E40-419F-9A6D-C173A7B98757}" type="presParOf" srcId="{618BE827-301C-498B-A791-A05F5632151D}" destId="{E978BC48-021F-4EBF-9F31-B0A657A6D617}" srcOrd="2" destOrd="0" presId="urn:microsoft.com/office/officeart/2005/8/layout/orgChart1"/>
    <dgm:cxn modelId="{1B7D98FB-3CD4-4537-A1AE-64A7A0E8E531}" type="presParOf" srcId="{46D91DA9-FE66-4AF0-B825-2B9848E59355}" destId="{EDC1BBB7-4F22-4599-80B3-84D2D029038E}" srcOrd="2" destOrd="0" presId="urn:microsoft.com/office/officeart/2005/8/layout/orgChart1"/>
    <dgm:cxn modelId="{46CE681C-5DCA-4C04-A718-04FB1957EF9A}" type="presParOf" srcId="{3FA7BF65-EE5F-420B-A0A8-29EB5E2B9551}" destId="{7786AE00-F17D-4AD3-A56E-7D2CCAF18418}" srcOrd="2" destOrd="0" presId="urn:microsoft.com/office/officeart/2005/8/layout/orgChart1"/>
    <dgm:cxn modelId="{6567761B-363E-4C4B-9CA8-EF715F80D141}" type="presParOf" srcId="{3FA7BF65-EE5F-420B-A0A8-29EB5E2B9551}" destId="{D6779A4C-8EB6-43D4-9B0F-452476ED3B90}" srcOrd="3" destOrd="0" presId="urn:microsoft.com/office/officeart/2005/8/layout/orgChart1"/>
    <dgm:cxn modelId="{AE3B2E07-192F-4AD0-8A6D-CB3445A296AA}" type="presParOf" srcId="{D6779A4C-8EB6-43D4-9B0F-452476ED3B90}" destId="{085EDFCE-1AED-49C5-9AD0-65920FF88610}" srcOrd="0" destOrd="0" presId="urn:microsoft.com/office/officeart/2005/8/layout/orgChart1"/>
    <dgm:cxn modelId="{4613BF74-CBBA-4447-ADEF-9D6B48589D3D}" type="presParOf" srcId="{085EDFCE-1AED-49C5-9AD0-65920FF88610}" destId="{7670DF69-63A0-44BC-A860-F1379178C5D9}" srcOrd="0" destOrd="0" presId="urn:microsoft.com/office/officeart/2005/8/layout/orgChart1"/>
    <dgm:cxn modelId="{2A8932C5-201B-4248-B19B-704ECCD4965E}" type="presParOf" srcId="{085EDFCE-1AED-49C5-9AD0-65920FF88610}" destId="{D7604183-61A8-449A-BC58-F87947638E94}" srcOrd="1" destOrd="0" presId="urn:microsoft.com/office/officeart/2005/8/layout/orgChart1"/>
    <dgm:cxn modelId="{40808897-BDF4-498C-B7FB-59E17B0F769F}" type="presParOf" srcId="{D6779A4C-8EB6-43D4-9B0F-452476ED3B90}" destId="{2AFBFE8C-0DF8-4F47-85F4-91BD721B0849}" srcOrd="1" destOrd="0" presId="urn:microsoft.com/office/officeart/2005/8/layout/orgChart1"/>
    <dgm:cxn modelId="{81DE01AB-5253-42C8-BC04-1A771EC48B99}" type="presParOf" srcId="{D6779A4C-8EB6-43D4-9B0F-452476ED3B90}" destId="{B24587FB-13C0-4E19-B76C-E88B551CA049}" srcOrd="2" destOrd="0" presId="urn:microsoft.com/office/officeart/2005/8/layout/orgChart1"/>
    <dgm:cxn modelId="{2443A150-ACE4-4B5E-98EA-B45C34F5BA0A}" type="presParOf" srcId="{3FA7BF65-EE5F-420B-A0A8-29EB5E2B9551}" destId="{47CE6A39-EEF0-458A-AE48-ED75F5CF0D93}" srcOrd="4" destOrd="0" presId="urn:microsoft.com/office/officeart/2005/8/layout/orgChart1"/>
    <dgm:cxn modelId="{2D37B5F5-17C6-401F-8B48-9FB0477D286A}" type="presParOf" srcId="{3FA7BF65-EE5F-420B-A0A8-29EB5E2B9551}" destId="{85909117-CD89-4B7E-9AEE-4E835FC46D0B}" srcOrd="5" destOrd="0" presId="urn:microsoft.com/office/officeart/2005/8/layout/orgChart1"/>
    <dgm:cxn modelId="{62333EAE-D2A9-4F52-844F-72C6B1047466}" type="presParOf" srcId="{85909117-CD89-4B7E-9AEE-4E835FC46D0B}" destId="{3ACE212B-92FE-41D1-8384-18C6C4E8C623}" srcOrd="0" destOrd="0" presId="urn:microsoft.com/office/officeart/2005/8/layout/orgChart1"/>
    <dgm:cxn modelId="{CA901B6E-4315-487B-A97C-1ADD4087BCFC}" type="presParOf" srcId="{3ACE212B-92FE-41D1-8384-18C6C4E8C623}" destId="{FF7886EB-BD00-4BD2-8911-0CFD1548532E}" srcOrd="0" destOrd="0" presId="urn:microsoft.com/office/officeart/2005/8/layout/orgChart1"/>
    <dgm:cxn modelId="{98E421D6-87AA-4BA9-BC61-101DD05423EC}" type="presParOf" srcId="{3ACE212B-92FE-41D1-8384-18C6C4E8C623}" destId="{F632E302-58AF-4457-9DC4-38E01B8E2E5C}" srcOrd="1" destOrd="0" presId="urn:microsoft.com/office/officeart/2005/8/layout/orgChart1"/>
    <dgm:cxn modelId="{5433E44A-957E-4175-A771-E886428ABC3B}" type="presParOf" srcId="{85909117-CD89-4B7E-9AEE-4E835FC46D0B}" destId="{6E47D318-0F69-4C86-8689-39675218B300}" srcOrd="1" destOrd="0" presId="urn:microsoft.com/office/officeart/2005/8/layout/orgChart1"/>
    <dgm:cxn modelId="{1740D04A-8DBD-44EE-937A-52E81773405F}" type="presParOf" srcId="{85909117-CD89-4B7E-9AEE-4E835FC46D0B}" destId="{A8A0FE71-3C38-4810-AD50-AB47B62805D7}" srcOrd="2" destOrd="0" presId="urn:microsoft.com/office/officeart/2005/8/layout/orgChart1"/>
    <dgm:cxn modelId="{648C8188-967E-4B26-BF7C-1CAF816BCED8}" type="presParOf" srcId="{EEC605E9-8539-46A6-93A5-9B4DD4A8DBA0}" destId="{4D7EF387-B0D4-4BBD-9FD9-5E370DF0B7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64494-5AE5-4887-80F6-639F08DA35B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7A949B-A004-4640-8905-F756E638FE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Company 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01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Balancing sheet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(Operations)</a:t>
          </a:r>
        </a:p>
      </dgm:t>
    </dgm:pt>
    <dgm:pt modelId="{5AFB067B-1A21-4702-9AC3-5663ED1D993B}" type="parTrans" cxnId="{DC45A6D4-860E-4587-949A-980E85B30EF3}">
      <dgm:prSet/>
      <dgm:spPr/>
      <dgm:t>
        <a:bodyPr/>
        <a:lstStyle/>
        <a:p>
          <a:endParaRPr lang="en-US"/>
        </a:p>
      </dgm:t>
    </dgm:pt>
    <dgm:pt modelId="{4E365382-D480-4341-8CAC-990D491F6327}" type="sibTrans" cxnId="{DC45A6D4-860E-4587-949A-980E85B30EF3}">
      <dgm:prSet/>
      <dgm:spPr/>
      <dgm:t>
        <a:bodyPr/>
        <a:lstStyle/>
        <a:p>
          <a:endParaRPr lang="en-US"/>
        </a:p>
      </dgm:t>
    </dgm:pt>
    <dgm:pt modelId="{CE401639-396A-4E0C-A57A-02218103565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Branch</a:t>
          </a:r>
        </a:p>
        <a:p>
          <a:r>
            <a:rPr lang="ar-EG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001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9EAB83-6F22-4BDE-9CBE-149104E59317}" type="parTrans" cxnId="{960DBBCB-B8F5-4255-BED7-1B2CC406545C}">
      <dgm:prSet/>
      <dgm:spPr/>
      <dgm:t>
        <a:bodyPr/>
        <a:lstStyle/>
        <a:p>
          <a:endParaRPr lang="en-US"/>
        </a:p>
      </dgm:t>
    </dgm:pt>
    <dgm:pt modelId="{DB1B1605-B1D9-467B-83AA-55857FDA12BB}" type="sibTrans" cxnId="{960DBBCB-B8F5-4255-BED7-1B2CC406545C}">
      <dgm:prSet/>
      <dgm:spPr/>
      <dgm:t>
        <a:bodyPr/>
        <a:lstStyle/>
        <a:p>
          <a:endParaRPr lang="en-US"/>
        </a:p>
      </dgm:t>
    </dgm:pt>
    <dgm:pt modelId="{F10D80C1-EA76-44FE-91E5-F1824A3087E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Department 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0101 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Centre </a:t>
          </a:r>
        </a:p>
      </dgm:t>
    </dgm:pt>
    <dgm:pt modelId="{15F16706-2367-4932-826D-312BF115C342}" type="parTrans" cxnId="{1E62F40F-5050-4EB5-845F-FD3F55B0C4BE}">
      <dgm:prSet/>
      <dgm:spPr/>
      <dgm:t>
        <a:bodyPr/>
        <a:lstStyle/>
        <a:p>
          <a:endParaRPr lang="en-US"/>
        </a:p>
      </dgm:t>
    </dgm:pt>
    <dgm:pt modelId="{65AFBF5A-F0C3-49D9-8BD5-15ECDD25FB40}" type="sibTrans" cxnId="{1E62F40F-5050-4EB5-845F-FD3F55B0C4BE}">
      <dgm:prSet/>
      <dgm:spPr/>
      <dgm:t>
        <a:bodyPr/>
        <a:lstStyle/>
        <a:p>
          <a:endParaRPr lang="en-US"/>
        </a:p>
      </dgm:t>
    </dgm:pt>
    <dgm:pt modelId="{19676939-AF61-49DD-A0F7-EF6C59DD711F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Account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0001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Natural account</a:t>
          </a:r>
        </a:p>
      </dgm:t>
    </dgm:pt>
    <dgm:pt modelId="{34D07DCC-5E36-4AEC-8A71-10088A1C0A77}" type="sibTrans" cxnId="{1E4B7A5E-6086-490B-928A-7E24F63FB794}">
      <dgm:prSet/>
      <dgm:spPr/>
      <dgm:t>
        <a:bodyPr/>
        <a:lstStyle/>
        <a:p>
          <a:endParaRPr lang="en-US"/>
        </a:p>
      </dgm:t>
    </dgm:pt>
    <dgm:pt modelId="{76F9C2C5-11D0-46FB-B033-7DDE98A24897}" type="parTrans" cxnId="{1E4B7A5E-6086-490B-928A-7E24F63FB794}">
      <dgm:prSet/>
      <dgm:spPr/>
      <dgm:t>
        <a:bodyPr/>
        <a:lstStyle/>
        <a:p>
          <a:endParaRPr lang="en-US"/>
        </a:p>
      </dgm:t>
    </dgm:pt>
    <dgm:pt modelId="{A29D9E48-C4FD-43DB-B96C-ADD3691375CF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Future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000</a:t>
          </a:r>
        </a:p>
      </dgm:t>
    </dgm:pt>
    <dgm:pt modelId="{63F179D8-D10E-4014-8A2C-6BBEDED8CBEE}" type="parTrans" cxnId="{BC7D08F9-733C-4054-A3BF-BB679EFDB9DD}">
      <dgm:prSet/>
      <dgm:spPr/>
      <dgm:t>
        <a:bodyPr/>
        <a:lstStyle/>
        <a:p>
          <a:endParaRPr lang="en-US"/>
        </a:p>
      </dgm:t>
    </dgm:pt>
    <dgm:pt modelId="{CDA3E4A1-5C6E-4BC0-8758-73EA0A627F49}" type="sibTrans" cxnId="{BC7D08F9-733C-4054-A3BF-BB679EFDB9DD}">
      <dgm:prSet/>
      <dgm:spPr/>
      <dgm:t>
        <a:bodyPr/>
        <a:lstStyle/>
        <a:p>
          <a:endParaRPr lang="en-US"/>
        </a:p>
      </dgm:t>
    </dgm:pt>
    <dgm:pt modelId="{19A35D35-CB13-4604-9AC2-9F3F67AE64F0}" type="pres">
      <dgm:prSet presAssocID="{E9D64494-5AE5-4887-80F6-639F08DA35BE}" presName="Name0" presStyleCnt="0">
        <dgm:presLayoutVars>
          <dgm:dir/>
          <dgm:resizeHandles val="exact"/>
        </dgm:presLayoutVars>
      </dgm:prSet>
      <dgm:spPr/>
    </dgm:pt>
    <dgm:pt modelId="{3DD55F17-1A14-4AED-9E16-FF0484F3521E}" type="pres">
      <dgm:prSet presAssocID="{927A949B-A004-4640-8905-F756E638FE36}" presName="node" presStyleLbl="node1" presStyleIdx="0" presStyleCnt="5">
        <dgm:presLayoutVars>
          <dgm:bulletEnabled val="1"/>
        </dgm:presLayoutVars>
      </dgm:prSet>
      <dgm:spPr/>
    </dgm:pt>
    <dgm:pt modelId="{47F3E442-8E8A-4D4E-87A3-E79C889A3389}" type="pres">
      <dgm:prSet presAssocID="{4E365382-D480-4341-8CAC-990D491F6327}" presName="sibTrans" presStyleCnt="0"/>
      <dgm:spPr/>
    </dgm:pt>
    <dgm:pt modelId="{1976A96F-371E-4569-9904-2DB780EEC559}" type="pres">
      <dgm:prSet presAssocID="{CE401639-396A-4E0C-A57A-022181035655}" presName="node" presStyleLbl="node1" presStyleIdx="1" presStyleCnt="5">
        <dgm:presLayoutVars>
          <dgm:bulletEnabled val="1"/>
        </dgm:presLayoutVars>
      </dgm:prSet>
      <dgm:spPr/>
    </dgm:pt>
    <dgm:pt modelId="{D2D8D8F0-0209-4E27-8C51-69EBD5E0CF84}" type="pres">
      <dgm:prSet presAssocID="{DB1B1605-B1D9-467B-83AA-55857FDA12BB}" presName="sibTrans" presStyleCnt="0"/>
      <dgm:spPr/>
    </dgm:pt>
    <dgm:pt modelId="{4F0B4B0B-4744-41F5-BC2D-60D78BEEC761}" type="pres">
      <dgm:prSet presAssocID="{F10D80C1-EA76-44FE-91E5-F1824A3087E7}" presName="node" presStyleLbl="node1" presStyleIdx="2" presStyleCnt="5">
        <dgm:presLayoutVars>
          <dgm:bulletEnabled val="1"/>
        </dgm:presLayoutVars>
      </dgm:prSet>
      <dgm:spPr/>
    </dgm:pt>
    <dgm:pt modelId="{196129BA-E596-4DDB-8EA0-4E25F2206BED}" type="pres">
      <dgm:prSet presAssocID="{65AFBF5A-F0C3-49D9-8BD5-15ECDD25FB40}" presName="sibTrans" presStyleCnt="0"/>
      <dgm:spPr/>
    </dgm:pt>
    <dgm:pt modelId="{C8D8C950-6BC3-4A17-A9A3-4873C4974426}" type="pres">
      <dgm:prSet presAssocID="{19676939-AF61-49DD-A0F7-EF6C59DD711F}" presName="node" presStyleLbl="node1" presStyleIdx="3" presStyleCnt="5">
        <dgm:presLayoutVars>
          <dgm:bulletEnabled val="1"/>
        </dgm:presLayoutVars>
      </dgm:prSet>
      <dgm:spPr/>
    </dgm:pt>
    <dgm:pt modelId="{D57C9558-3FDD-4AB3-886E-A08D1676FA46}" type="pres">
      <dgm:prSet presAssocID="{34D07DCC-5E36-4AEC-8A71-10088A1C0A77}" presName="sibTrans" presStyleCnt="0"/>
      <dgm:spPr/>
    </dgm:pt>
    <dgm:pt modelId="{D91891F9-9A68-4816-AA6F-56CA57A343C5}" type="pres">
      <dgm:prSet presAssocID="{A29D9E48-C4FD-43DB-B96C-ADD3691375CF}" presName="node" presStyleLbl="node1" presStyleIdx="4" presStyleCnt="5">
        <dgm:presLayoutVars>
          <dgm:bulletEnabled val="1"/>
        </dgm:presLayoutVars>
      </dgm:prSet>
      <dgm:spPr/>
    </dgm:pt>
  </dgm:ptLst>
  <dgm:cxnLst>
    <dgm:cxn modelId="{A74C960F-DED6-4BA4-95C7-F103AC974166}" type="presOf" srcId="{19676939-AF61-49DD-A0F7-EF6C59DD711F}" destId="{C8D8C950-6BC3-4A17-A9A3-4873C4974426}" srcOrd="0" destOrd="0" presId="urn:microsoft.com/office/officeart/2005/8/layout/hList6"/>
    <dgm:cxn modelId="{1E62F40F-5050-4EB5-845F-FD3F55B0C4BE}" srcId="{E9D64494-5AE5-4887-80F6-639F08DA35BE}" destId="{F10D80C1-EA76-44FE-91E5-F1824A3087E7}" srcOrd="2" destOrd="0" parTransId="{15F16706-2367-4932-826D-312BF115C342}" sibTransId="{65AFBF5A-F0C3-49D9-8BD5-15ECDD25FB40}"/>
    <dgm:cxn modelId="{7DF4B61C-D1C0-4CDA-8EFE-E7AE069D800D}" type="presOf" srcId="{927A949B-A004-4640-8905-F756E638FE36}" destId="{3DD55F17-1A14-4AED-9E16-FF0484F3521E}" srcOrd="0" destOrd="0" presId="urn:microsoft.com/office/officeart/2005/8/layout/hList6"/>
    <dgm:cxn modelId="{A40E7338-FDFC-4A6B-86AD-AEAA9F7F0296}" type="presOf" srcId="{A29D9E48-C4FD-43DB-B96C-ADD3691375CF}" destId="{D91891F9-9A68-4816-AA6F-56CA57A343C5}" srcOrd="0" destOrd="0" presId="urn:microsoft.com/office/officeart/2005/8/layout/hList6"/>
    <dgm:cxn modelId="{1E4B7A5E-6086-490B-928A-7E24F63FB794}" srcId="{E9D64494-5AE5-4887-80F6-639F08DA35BE}" destId="{19676939-AF61-49DD-A0F7-EF6C59DD711F}" srcOrd="3" destOrd="0" parTransId="{76F9C2C5-11D0-46FB-B033-7DDE98A24897}" sibTransId="{34D07DCC-5E36-4AEC-8A71-10088A1C0A77}"/>
    <dgm:cxn modelId="{75D5237A-EA2F-4C3E-AEA3-15A0D9E38A3B}" type="presOf" srcId="{F10D80C1-EA76-44FE-91E5-F1824A3087E7}" destId="{4F0B4B0B-4744-41F5-BC2D-60D78BEEC761}" srcOrd="0" destOrd="0" presId="urn:microsoft.com/office/officeart/2005/8/layout/hList6"/>
    <dgm:cxn modelId="{65F9E2A8-DFE7-4F60-944B-A4C7B0B4D22B}" type="presOf" srcId="{CE401639-396A-4E0C-A57A-022181035655}" destId="{1976A96F-371E-4569-9904-2DB780EEC559}" srcOrd="0" destOrd="0" presId="urn:microsoft.com/office/officeart/2005/8/layout/hList6"/>
    <dgm:cxn modelId="{6ABB50AC-C22C-49ED-8375-A61806EDD348}" type="presOf" srcId="{E9D64494-5AE5-4887-80F6-639F08DA35BE}" destId="{19A35D35-CB13-4604-9AC2-9F3F67AE64F0}" srcOrd="0" destOrd="0" presId="urn:microsoft.com/office/officeart/2005/8/layout/hList6"/>
    <dgm:cxn modelId="{960DBBCB-B8F5-4255-BED7-1B2CC406545C}" srcId="{E9D64494-5AE5-4887-80F6-639F08DA35BE}" destId="{CE401639-396A-4E0C-A57A-022181035655}" srcOrd="1" destOrd="0" parTransId="{4D9EAB83-6F22-4BDE-9CBE-149104E59317}" sibTransId="{DB1B1605-B1D9-467B-83AA-55857FDA12BB}"/>
    <dgm:cxn modelId="{DC45A6D4-860E-4587-949A-980E85B30EF3}" srcId="{E9D64494-5AE5-4887-80F6-639F08DA35BE}" destId="{927A949B-A004-4640-8905-F756E638FE36}" srcOrd="0" destOrd="0" parTransId="{5AFB067B-1A21-4702-9AC3-5663ED1D993B}" sibTransId="{4E365382-D480-4341-8CAC-990D491F6327}"/>
    <dgm:cxn modelId="{BC7D08F9-733C-4054-A3BF-BB679EFDB9DD}" srcId="{E9D64494-5AE5-4887-80F6-639F08DA35BE}" destId="{A29D9E48-C4FD-43DB-B96C-ADD3691375CF}" srcOrd="4" destOrd="0" parTransId="{63F179D8-D10E-4014-8A2C-6BBEDED8CBEE}" sibTransId="{CDA3E4A1-5C6E-4BC0-8758-73EA0A627F49}"/>
    <dgm:cxn modelId="{EE4EB2B9-0130-4C48-895D-FA7E7543B269}" type="presParOf" srcId="{19A35D35-CB13-4604-9AC2-9F3F67AE64F0}" destId="{3DD55F17-1A14-4AED-9E16-FF0484F3521E}" srcOrd="0" destOrd="0" presId="urn:microsoft.com/office/officeart/2005/8/layout/hList6"/>
    <dgm:cxn modelId="{38640713-3528-41D3-B431-8DE976EDBCB9}" type="presParOf" srcId="{19A35D35-CB13-4604-9AC2-9F3F67AE64F0}" destId="{47F3E442-8E8A-4D4E-87A3-E79C889A3389}" srcOrd="1" destOrd="0" presId="urn:microsoft.com/office/officeart/2005/8/layout/hList6"/>
    <dgm:cxn modelId="{7CED6F33-A736-418F-A886-097C0C724C19}" type="presParOf" srcId="{19A35D35-CB13-4604-9AC2-9F3F67AE64F0}" destId="{1976A96F-371E-4569-9904-2DB780EEC559}" srcOrd="2" destOrd="0" presId="urn:microsoft.com/office/officeart/2005/8/layout/hList6"/>
    <dgm:cxn modelId="{89D2F7AB-B81F-4186-80C3-97F88B210C78}" type="presParOf" srcId="{19A35D35-CB13-4604-9AC2-9F3F67AE64F0}" destId="{D2D8D8F0-0209-4E27-8C51-69EBD5E0CF84}" srcOrd="3" destOrd="0" presId="urn:microsoft.com/office/officeart/2005/8/layout/hList6"/>
    <dgm:cxn modelId="{408DED20-A4A7-4873-87A6-5EAC81B787CC}" type="presParOf" srcId="{19A35D35-CB13-4604-9AC2-9F3F67AE64F0}" destId="{4F0B4B0B-4744-41F5-BC2D-60D78BEEC761}" srcOrd="4" destOrd="0" presId="urn:microsoft.com/office/officeart/2005/8/layout/hList6"/>
    <dgm:cxn modelId="{583307CD-BF74-419C-9849-44CBA31A61C5}" type="presParOf" srcId="{19A35D35-CB13-4604-9AC2-9F3F67AE64F0}" destId="{196129BA-E596-4DDB-8EA0-4E25F2206BED}" srcOrd="5" destOrd="0" presId="urn:microsoft.com/office/officeart/2005/8/layout/hList6"/>
    <dgm:cxn modelId="{D32C917F-2717-4926-9A38-0C445E0F5C9E}" type="presParOf" srcId="{19A35D35-CB13-4604-9AC2-9F3F67AE64F0}" destId="{C8D8C950-6BC3-4A17-A9A3-4873C4974426}" srcOrd="6" destOrd="0" presId="urn:microsoft.com/office/officeart/2005/8/layout/hList6"/>
    <dgm:cxn modelId="{A6C7DCEA-3E60-430E-86A5-E6B5C1B1DD20}" type="presParOf" srcId="{19A35D35-CB13-4604-9AC2-9F3F67AE64F0}" destId="{D57C9558-3FDD-4AB3-886E-A08D1676FA46}" srcOrd="7" destOrd="0" presId="urn:microsoft.com/office/officeart/2005/8/layout/hList6"/>
    <dgm:cxn modelId="{2BAA53BD-CC39-475A-B74D-16B1FB8CFAB2}" type="presParOf" srcId="{19A35D35-CB13-4604-9AC2-9F3F67AE64F0}" destId="{D91891F9-9A68-4816-AA6F-56CA57A343C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513B4-8189-4422-982F-43F0261A38D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2886-7C0A-475B-ABD1-580C2329D3A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Oracle System administration </a:t>
          </a:r>
          <a:endParaRPr lang="en-US" dirty="0"/>
        </a:p>
      </dgm:t>
    </dgm:pt>
    <dgm:pt modelId="{CE076DAB-2C96-46B2-9C8E-8D0AFA393108}" type="parTrans" cxnId="{6A8FDEAE-F327-440C-83B9-C2B3D506C45A}">
      <dgm:prSet/>
      <dgm:spPr/>
      <dgm:t>
        <a:bodyPr/>
        <a:lstStyle/>
        <a:p>
          <a:endParaRPr lang="en-US"/>
        </a:p>
      </dgm:t>
    </dgm:pt>
    <dgm:pt modelId="{2AAF8D93-64BA-440A-8347-B907C70B77F2}" type="sibTrans" cxnId="{6A8FDEAE-F327-440C-83B9-C2B3D506C45A}">
      <dgm:prSet/>
      <dgm:spPr/>
      <dgm:t>
        <a:bodyPr/>
        <a:lstStyle/>
        <a:p>
          <a:endParaRPr lang="en-US"/>
        </a:p>
      </dgm:t>
    </dgm:pt>
    <dgm:pt modelId="{DD8E94D5-0635-4701-ADDE-95F1FE802E7C}">
      <dgm:prSet phldrT="[Text]"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Oracle system administration in oracle ensures that applications run securely. </a:t>
          </a:r>
          <a:endParaRPr lang="en-US" dirty="0"/>
        </a:p>
      </dgm:t>
    </dgm:pt>
    <dgm:pt modelId="{6FFC64CE-19C0-447A-B7A5-054E78EFD273}" type="parTrans" cxnId="{B8D2109F-0D3A-4AAB-A59A-BB2E3C36A17A}">
      <dgm:prSet/>
      <dgm:spPr/>
      <dgm:t>
        <a:bodyPr/>
        <a:lstStyle/>
        <a:p>
          <a:endParaRPr lang="en-US"/>
        </a:p>
      </dgm:t>
    </dgm:pt>
    <dgm:pt modelId="{52CAA147-7073-4EE2-8BBE-F6DA1672C5F8}" type="sibTrans" cxnId="{B8D2109F-0D3A-4AAB-A59A-BB2E3C36A17A}">
      <dgm:prSet/>
      <dgm:spPr/>
      <dgm:t>
        <a:bodyPr/>
        <a:lstStyle/>
        <a:p>
          <a:endParaRPr lang="en-US"/>
        </a:p>
      </dgm:t>
    </dgm:pt>
    <dgm:pt modelId="{9D021270-B1B8-4992-882B-7479813A0CC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Oracle Inventory </a:t>
          </a:r>
          <a:endParaRPr lang="en-US" dirty="0"/>
        </a:p>
      </dgm:t>
    </dgm:pt>
    <dgm:pt modelId="{31C57E62-162E-4E4F-AB62-1D847CC2C57B}" type="parTrans" cxnId="{7D923596-B57F-46A9-9891-278E2FA1B8BE}">
      <dgm:prSet/>
      <dgm:spPr/>
      <dgm:t>
        <a:bodyPr/>
        <a:lstStyle/>
        <a:p>
          <a:endParaRPr lang="en-US"/>
        </a:p>
      </dgm:t>
    </dgm:pt>
    <dgm:pt modelId="{7477B732-00DD-42DB-A34B-41E5D4C717C8}" type="sibTrans" cxnId="{7D923596-B57F-46A9-9891-278E2FA1B8BE}">
      <dgm:prSet/>
      <dgm:spPr/>
      <dgm:t>
        <a:bodyPr/>
        <a:lstStyle/>
        <a:p>
          <a:endParaRPr lang="en-US"/>
        </a:p>
      </dgm:t>
    </dgm:pt>
    <dgm:pt modelId="{A0A0EBEE-9110-4A2F-9064-4A9BC9049611}">
      <dgm:prSet phldrT="[Text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unified item code and item information by defining Item Master.</a:t>
          </a:r>
          <a:endParaRPr lang="en-US" dirty="0"/>
        </a:p>
      </dgm:t>
    </dgm:pt>
    <dgm:pt modelId="{E8CAAA68-FD54-46DF-9D93-CF8B3A50D7D3}" type="parTrans" cxnId="{5961E0E3-30BA-40A0-B164-CABEAC2B3EBC}">
      <dgm:prSet/>
      <dgm:spPr/>
      <dgm:t>
        <a:bodyPr/>
        <a:lstStyle/>
        <a:p>
          <a:endParaRPr lang="en-US"/>
        </a:p>
      </dgm:t>
    </dgm:pt>
    <dgm:pt modelId="{EBA64AEA-53AD-4892-82E8-2A781ADB7D41}" type="sibTrans" cxnId="{5961E0E3-30BA-40A0-B164-CABEAC2B3EBC}">
      <dgm:prSet/>
      <dgm:spPr/>
      <dgm:t>
        <a:bodyPr/>
        <a:lstStyle/>
        <a:p>
          <a:endParaRPr lang="en-US"/>
        </a:p>
      </dgm:t>
    </dgm:pt>
    <dgm:pt modelId="{9CBE0D36-92BF-4FD1-96AC-AE5017960BD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Oracle Purchasing </a:t>
          </a:r>
          <a:endParaRPr lang="en-US" dirty="0"/>
        </a:p>
      </dgm:t>
    </dgm:pt>
    <dgm:pt modelId="{6EB79C9D-CB51-411D-AE85-1F0601110686}" type="parTrans" cxnId="{9764F50D-9DBD-4B20-9C94-4F1A408E2265}">
      <dgm:prSet/>
      <dgm:spPr/>
      <dgm:t>
        <a:bodyPr/>
        <a:lstStyle/>
        <a:p>
          <a:endParaRPr lang="en-US"/>
        </a:p>
      </dgm:t>
    </dgm:pt>
    <dgm:pt modelId="{876DCB53-3DC3-4ACE-86FF-D2D18BFF30F4}" type="sibTrans" cxnId="{9764F50D-9DBD-4B20-9C94-4F1A408E2265}">
      <dgm:prSet/>
      <dgm:spPr/>
      <dgm:t>
        <a:bodyPr/>
        <a:lstStyle/>
        <a:p>
          <a:endParaRPr lang="en-US"/>
        </a:p>
      </dgm:t>
    </dgm:pt>
    <dgm:pt modelId="{62D259EA-935E-45E0-999D-980D3CF0CF58}">
      <dgm:prSet phldrT="[Text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Oracle Purchasing simplifies the procurement process by efficiently managing orders.</a:t>
          </a:r>
          <a:endParaRPr lang="en-US" dirty="0"/>
        </a:p>
      </dgm:t>
    </dgm:pt>
    <dgm:pt modelId="{E57423DC-5547-4C51-AA09-A4866E50CB1C}" type="parTrans" cxnId="{A538D9C4-C172-4E4A-9488-084C83C28F99}">
      <dgm:prSet/>
      <dgm:spPr/>
      <dgm:t>
        <a:bodyPr/>
        <a:lstStyle/>
        <a:p>
          <a:endParaRPr lang="en-US"/>
        </a:p>
      </dgm:t>
    </dgm:pt>
    <dgm:pt modelId="{3A0F307B-4D61-43DA-B0B0-7A5477ED8DC8}" type="sibTrans" cxnId="{A538D9C4-C172-4E4A-9488-084C83C28F99}">
      <dgm:prSet/>
      <dgm:spPr/>
      <dgm:t>
        <a:bodyPr/>
        <a:lstStyle/>
        <a:p>
          <a:endParaRPr lang="en-US"/>
        </a:p>
      </dgm:t>
    </dgm:pt>
    <dgm:pt modelId="{37CD75DE-80D7-40AC-9CB6-C805330124F0}">
      <dgm:prSet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system administrator configures, monitors, manages users permissions.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CE0BE6-EE24-4273-8F5A-30E464057B60}" type="parTrans" cxnId="{B9AE3562-AE5B-4838-AABD-9506DC249F31}">
      <dgm:prSet/>
      <dgm:spPr/>
      <dgm:t>
        <a:bodyPr/>
        <a:lstStyle/>
        <a:p>
          <a:endParaRPr lang="en-US"/>
        </a:p>
      </dgm:t>
    </dgm:pt>
    <dgm:pt modelId="{13CE1DEA-144C-463F-8DA8-1AA570FD9009}" type="sibTrans" cxnId="{B9AE3562-AE5B-4838-AABD-9506DC249F31}">
      <dgm:prSet/>
      <dgm:spPr/>
      <dgm:t>
        <a:bodyPr/>
        <a:lstStyle/>
        <a:p>
          <a:endParaRPr lang="en-US"/>
        </a:p>
      </dgm:t>
    </dgm:pt>
    <dgm:pt modelId="{00F13DF5-0031-42CF-B928-4E03D98769C2}">
      <dgm:prSet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Protect sensitive data.</a:t>
          </a:r>
        </a:p>
      </dgm:t>
    </dgm:pt>
    <dgm:pt modelId="{6330F32E-2AC7-4FBD-BC63-15E4AE417CA5}" type="parTrans" cxnId="{FF87DF9C-44F6-44DD-B3E2-FAF22CDA3B98}">
      <dgm:prSet/>
      <dgm:spPr/>
      <dgm:t>
        <a:bodyPr/>
        <a:lstStyle/>
        <a:p>
          <a:endParaRPr lang="en-US"/>
        </a:p>
      </dgm:t>
    </dgm:pt>
    <dgm:pt modelId="{E661A8CE-BACC-4F2B-8F01-DFC5173EFB1C}" type="sibTrans" cxnId="{FF87DF9C-44F6-44DD-B3E2-FAF22CDA3B98}">
      <dgm:prSet/>
      <dgm:spPr/>
      <dgm:t>
        <a:bodyPr/>
        <a:lstStyle/>
        <a:p>
          <a:endParaRPr lang="en-US"/>
        </a:p>
      </dgm:t>
    </dgm:pt>
    <dgm:pt modelId="{CEE9ECEF-2BB1-4FE5-8180-FA84E1D86159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On hand tracking.</a:t>
          </a:r>
        </a:p>
      </dgm:t>
    </dgm:pt>
    <dgm:pt modelId="{81C8045D-1385-4323-A84A-DCFEAD7D669D}" type="parTrans" cxnId="{39AB5C6D-7231-4318-8CC6-39EBA9DC1E94}">
      <dgm:prSet/>
      <dgm:spPr/>
      <dgm:t>
        <a:bodyPr/>
        <a:lstStyle/>
        <a:p>
          <a:endParaRPr lang="en-US"/>
        </a:p>
      </dgm:t>
    </dgm:pt>
    <dgm:pt modelId="{5A91B226-F699-4ADF-AEA2-C3B24D7558DD}" type="sibTrans" cxnId="{39AB5C6D-7231-4318-8CC6-39EBA9DC1E94}">
      <dgm:prSet/>
      <dgm:spPr/>
      <dgm:t>
        <a:bodyPr/>
        <a:lstStyle/>
        <a:p>
          <a:endParaRPr lang="en-US"/>
        </a:p>
      </dgm:t>
    </dgm:pt>
    <dgm:pt modelId="{89202D38-3A4D-4281-80E9-F524BC4588E1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Control movement of the items.</a:t>
          </a:r>
        </a:p>
      </dgm:t>
    </dgm:pt>
    <dgm:pt modelId="{D306D66A-1B39-4732-BCA4-41E7D9631F94}" type="parTrans" cxnId="{2746EAB9-AAAF-4EED-B57A-244B8BBE2AD2}">
      <dgm:prSet/>
      <dgm:spPr/>
      <dgm:t>
        <a:bodyPr/>
        <a:lstStyle/>
        <a:p>
          <a:endParaRPr lang="en-US"/>
        </a:p>
      </dgm:t>
    </dgm:pt>
    <dgm:pt modelId="{6A48AC4D-DAD1-4DB4-8F5C-6094DD7FAC62}" type="sibTrans" cxnId="{2746EAB9-AAAF-4EED-B57A-244B8BBE2AD2}">
      <dgm:prSet/>
      <dgm:spPr/>
      <dgm:t>
        <a:bodyPr/>
        <a:lstStyle/>
        <a:p>
          <a:endParaRPr lang="en-US"/>
        </a:p>
      </dgm:t>
    </dgm:pt>
    <dgm:pt modelId="{B56983D1-E0FE-4EDE-944B-63F0117A4900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strengthens purchasing control and helps with material availability.</a:t>
          </a:r>
        </a:p>
      </dgm:t>
    </dgm:pt>
    <dgm:pt modelId="{8327ACB9-A030-46FF-A0F3-5771F018A473}" type="parTrans" cxnId="{1AAAB135-B527-43D9-9274-FA906FE4A230}">
      <dgm:prSet/>
      <dgm:spPr/>
      <dgm:t>
        <a:bodyPr/>
        <a:lstStyle/>
        <a:p>
          <a:endParaRPr lang="en-US"/>
        </a:p>
      </dgm:t>
    </dgm:pt>
    <dgm:pt modelId="{D9E9B013-8AC6-406B-AA03-E00B7E989EE9}" type="sibTrans" cxnId="{1AAAB135-B527-43D9-9274-FA906FE4A230}">
      <dgm:prSet/>
      <dgm:spPr/>
      <dgm:t>
        <a:bodyPr/>
        <a:lstStyle/>
        <a:p>
          <a:endParaRPr lang="en-US"/>
        </a:p>
      </dgm:t>
    </dgm:pt>
    <dgm:pt modelId="{60A0A5E9-ED10-49B5-A10F-484FBE7AD63E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Planning and forecasting to support better decision making.</a:t>
          </a:r>
        </a:p>
      </dgm:t>
    </dgm:pt>
    <dgm:pt modelId="{E19B297E-A83A-4B97-9417-DF2965B13F8F}" type="parTrans" cxnId="{A88D935E-2E3B-413D-A516-99A49B49C9D3}">
      <dgm:prSet/>
      <dgm:spPr/>
      <dgm:t>
        <a:bodyPr/>
        <a:lstStyle/>
        <a:p>
          <a:endParaRPr lang="en-US"/>
        </a:p>
      </dgm:t>
    </dgm:pt>
    <dgm:pt modelId="{EC9991EB-DF77-4F14-850F-52142BB5C2C8}" type="sibTrans" cxnId="{A88D935E-2E3B-413D-A516-99A49B49C9D3}">
      <dgm:prSet/>
      <dgm:spPr/>
      <dgm:t>
        <a:bodyPr/>
        <a:lstStyle/>
        <a:p>
          <a:endParaRPr lang="en-US"/>
        </a:p>
      </dgm:t>
    </dgm:pt>
    <dgm:pt modelId="{5F142496-5B9F-420C-9B5E-4CFB17B9A1A5}" type="pres">
      <dgm:prSet presAssocID="{0C4513B4-8189-4422-982F-43F0261A38D6}" presName="Name0" presStyleCnt="0">
        <dgm:presLayoutVars>
          <dgm:dir/>
          <dgm:animLvl val="lvl"/>
          <dgm:resizeHandles val="exact"/>
        </dgm:presLayoutVars>
      </dgm:prSet>
      <dgm:spPr/>
    </dgm:pt>
    <dgm:pt modelId="{DFAEE8CD-2A1C-4EDD-845C-3F0B81103944}" type="pres">
      <dgm:prSet presAssocID="{8F5F2886-7C0A-475B-ABD1-580C2329D3A9}" presName="composite" presStyleCnt="0"/>
      <dgm:spPr/>
    </dgm:pt>
    <dgm:pt modelId="{CB865CB2-1E46-4930-9A38-2905184886C5}" type="pres">
      <dgm:prSet presAssocID="{8F5F2886-7C0A-475B-ABD1-580C2329D3A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D86B48-8013-4A03-92DC-0B8973C5196C}" type="pres">
      <dgm:prSet presAssocID="{8F5F2886-7C0A-475B-ABD1-580C2329D3A9}" presName="desTx" presStyleLbl="alignAccFollowNode1" presStyleIdx="0" presStyleCnt="3">
        <dgm:presLayoutVars>
          <dgm:bulletEnabled val="1"/>
        </dgm:presLayoutVars>
      </dgm:prSet>
      <dgm:spPr/>
    </dgm:pt>
    <dgm:pt modelId="{A49A9245-C362-47D3-ABAA-AF6FD7D446A3}" type="pres">
      <dgm:prSet presAssocID="{2AAF8D93-64BA-440A-8347-B907C70B77F2}" presName="space" presStyleCnt="0"/>
      <dgm:spPr/>
    </dgm:pt>
    <dgm:pt modelId="{FCBE5AB7-CCE8-49FE-81F2-7BFDB3DBD6A5}" type="pres">
      <dgm:prSet presAssocID="{9D021270-B1B8-4992-882B-7479813A0CC8}" presName="composite" presStyleCnt="0"/>
      <dgm:spPr/>
    </dgm:pt>
    <dgm:pt modelId="{C8EA9B17-D47E-43C7-8080-7EBC8851CE8D}" type="pres">
      <dgm:prSet presAssocID="{9D021270-B1B8-4992-882B-7479813A0C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7FE796-5525-49F6-B1E8-AF9B9CA05DAA}" type="pres">
      <dgm:prSet presAssocID="{9D021270-B1B8-4992-882B-7479813A0CC8}" presName="desTx" presStyleLbl="alignAccFollowNode1" presStyleIdx="1" presStyleCnt="3">
        <dgm:presLayoutVars>
          <dgm:bulletEnabled val="1"/>
        </dgm:presLayoutVars>
      </dgm:prSet>
      <dgm:spPr/>
    </dgm:pt>
    <dgm:pt modelId="{6CD4978D-88D3-45BA-9158-A85034B56F02}" type="pres">
      <dgm:prSet presAssocID="{7477B732-00DD-42DB-A34B-41E5D4C717C8}" presName="space" presStyleCnt="0"/>
      <dgm:spPr/>
    </dgm:pt>
    <dgm:pt modelId="{8A551F80-2476-4F5A-94F9-726B51A9B64A}" type="pres">
      <dgm:prSet presAssocID="{9CBE0D36-92BF-4FD1-96AC-AE5017960BDF}" presName="composite" presStyleCnt="0"/>
      <dgm:spPr/>
    </dgm:pt>
    <dgm:pt modelId="{01E7D738-87FF-4710-A577-51F0DAC0DB21}" type="pres">
      <dgm:prSet presAssocID="{9CBE0D36-92BF-4FD1-96AC-AE5017960B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1E0A9EE-3653-49A2-AFAB-2EFA3DDBC4E3}" type="pres">
      <dgm:prSet presAssocID="{9CBE0D36-92BF-4FD1-96AC-AE5017960B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EDDA30C-042C-47C1-96BE-094A6D4833C4}" type="presOf" srcId="{37CD75DE-80D7-40AC-9CB6-C805330124F0}" destId="{C4D86B48-8013-4A03-92DC-0B8973C5196C}" srcOrd="0" destOrd="1" presId="urn:microsoft.com/office/officeart/2005/8/layout/hList1"/>
    <dgm:cxn modelId="{9764F50D-9DBD-4B20-9C94-4F1A408E2265}" srcId="{0C4513B4-8189-4422-982F-43F0261A38D6}" destId="{9CBE0D36-92BF-4FD1-96AC-AE5017960BDF}" srcOrd="2" destOrd="0" parTransId="{6EB79C9D-CB51-411D-AE85-1F0601110686}" sibTransId="{876DCB53-3DC3-4ACE-86FF-D2D18BFF30F4}"/>
    <dgm:cxn modelId="{BEDD452B-FB64-40CE-81E9-611D2E6A65DD}" type="presOf" srcId="{8F5F2886-7C0A-475B-ABD1-580C2329D3A9}" destId="{CB865CB2-1E46-4930-9A38-2905184886C5}" srcOrd="0" destOrd="0" presId="urn:microsoft.com/office/officeart/2005/8/layout/hList1"/>
    <dgm:cxn modelId="{1AAAB135-B527-43D9-9274-FA906FE4A230}" srcId="{9CBE0D36-92BF-4FD1-96AC-AE5017960BDF}" destId="{B56983D1-E0FE-4EDE-944B-63F0117A4900}" srcOrd="1" destOrd="0" parTransId="{8327ACB9-A030-46FF-A0F3-5771F018A473}" sibTransId="{D9E9B013-8AC6-406B-AA03-E00B7E989EE9}"/>
    <dgm:cxn modelId="{A88D935E-2E3B-413D-A516-99A49B49C9D3}" srcId="{9D021270-B1B8-4992-882B-7479813A0CC8}" destId="{60A0A5E9-ED10-49B5-A10F-484FBE7AD63E}" srcOrd="3" destOrd="0" parTransId="{E19B297E-A83A-4B97-9417-DF2965B13F8F}" sibTransId="{EC9991EB-DF77-4F14-850F-52142BB5C2C8}"/>
    <dgm:cxn modelId="{A1EC2860-769D-4460-886E-225D57C9E3DA}" type="presOf" srcId="{62D259EA-935E-45E0-999D-980D3CF0CF58}" destId="{91E0A9EE-3653-49A2-AFAB-2EFA3DDBC4E3}" srcOrd="0" destOrd="0" presId="urn:microsoft.com/office/officeart/2005/8/layout/hList1"/>
    <dgm:cxn modelId="{B9AE3562-AE5B-4838-AABD-9506DC249F31}" srcId="{8F5F2886-7C0A-475B-ABD1-580C2329D3A9}" destId="{37CD75DE-80D7-40AC-9CB6-C805330124F0}" srcOrd="1" destOrd="0" parTransId="{C5CE0BE6-EE24-4273-8F5A-30E464057B60}" sibTransId="{13CE1DEA-144C-463F-8DA8-1AA570FD9009}"/>
    <dgm:cxn modelId="{39AB5C6D-7231-4318-8CC6-39EBA9DC1E94}" srcId="{9D021270-B1B8-4992-882B-7479813A0CC8}" destId="{CEE9ECEF-2BB1-4FE5-8180-FA84E1D86159}" srcOrd="1" destOrd="0" parTransId="{81C8045D-1385-4323-A84A-DCFEAD7D669D}" sibTransId="{5A91B226-F699-4ADF-AEA2-C3B24D7558DD}"/>
    <dgm:cxn modelId="{A7212B7A-D16F-4E17-B3CC-0CDB82D08484}" type="presOf" srcId="{CEE9ECEF-2BB1-4FE5-8180-FA84E1D86159}" destId="{B47FE796-5525-49F6-B1E8-AF9B9CA05DAA}" srcOrd="0" destOrd="1" presId="urn:microsoft.com/office/officeart/2005/8/layout/hList1"/>
    <dgm:cxn modelId="{1822277F-63F4-4F30-A63C-E3BE944723BA}" type="presOf" srcId="{9D021270-B1B8-4992-882B-7479813A0CC8}" destId="{C8EA9B17-D47E-43C7-8080-7EBC8851CE8D}" srcOrd="0" destOrd="0" presId="urn:microsoft.com/office/officeart/2005/8/layout/hList1"/>
    <dgm:cxn modelId="{7D923596-B57F-46A9-9891-278E2FA1B8BE}" srcId="{0C4513B4-8189-4422-982F-43F0261A38D6}" destId="{9D021270-B1B8-4992-882B-7479813A0CC8}" srcOrd="1" destOrd="0" parTransId="{31C57E62-162E-4E4F-AB62-1D847CC2C57B}" sibTransId="{7477B732-00DD-42DB-A34B-41E5D4C717C8}"/>
    <dgm:cxn modelId="{9DDBEC99-A9C8-4619-BD14-0C0193E3561D}" type="presOf" srcId="{60A0A5E9-ED10-49B5-A10F-484FBE7AD63E}" destId="{B47FE796-5525-49F6-B1E8-AF9B9CA05DAA}" srcOrd="0" destOrd="3" presId="urn:microsoft.com/office/officeart/2005/8/layout/hList1"/>
    <dgm:cxn modelId="{FF87DF9C-44F6-44DD-B3E2-FAF22CDA3B98}" srcId="{8F5F2886-7C0A-475B-ABD1-580C2329D3A9}" destId="{00F13DF5-0031-42CF-B928-4E03D98769C2}" srcOrd="2" destOrd="0" parTransId="{6330F32E-2AC7-4FBD-BC63-15E4AE417CA5}" sibTransId="{E661A8CE-BACC-4F2B-8F01-DFC5173EFB1C}"/>
    <dgm:cxn modelId="{B8D2109F-0D3A-4AAB-A59A-BB2E3C36A17A}" srcId="{8F5F2886-7C0A-475B-ABD1-580C2329D3A9}" destId="{DD8E94D5-0635-4701-ADDE-95F1FE802E7C}" srcOrd="0" destOrd="0" parTransId="{6FFC64CE-19C0-447A-B7A5-054E78EFD273}" sibTransId="{52CAA147-7073-4EE2-8BBE-F6DA1672C5F8}"/>
    <dgm:cxn modelId="{A1BE44A3-6A1B-456D-B5BD-581EB9959DEA}" type="presOf" srcId="{DD8E94D5-0635-4701-ADDE-95F1FE802E7C}" destId="{C4D86B48-8013-4A03-92DC-0B8973C5196C}" srcOrd="0" destOrd="0" presId="urn:microsoft.com/office/officeart/2005/8/layout/hList1"/>
    <dgm:cxn modelId="{3FCC29AC-9837-47E9-B8B1-730B101B5AF6}" type="presOf" srcId="{89202D38-3A4D-4281-80E9-F524BC4588E1}" destId="{B47FE796-5525-49F6-B1E8-AF9B9CA05DAA}" srcOrd="0" destOrd="2" presId="urn:microsoft.com/office/officeart/2005/8/layout/hList1"/>
    <dgm:cxn modelId="{6A8FDEAE-F327-440C-83B9-C2B3D506C45A}" srcId="{0C4513B4-8189-4422-982F-43F0261A38D6}" destId="{8F5F2886-7C0A-475B-ABD1-580C2329D3A9}" srcOrd="0" destOrd="0" parTransId="{CE076DAB-2C96-46B2-9C8E-8D0AFA393108}" sibTransId="{2AAF8D93-64BA-440A-8347-B907C70B77F2}"/>
    <dgm:cxn modelId="{2746EAB9-AAAF-4EED-B57A-244B8BBE2AD2}" srcId="{9D021270-B1B8-4992-882B-7479813A0CC8}" destId="{89202D38-3A4D-4281-80E9-F524BC4588E1}" srcOrd="2" destOrd="0" parTransId="{D306D66A-1B39-4732-BCA4-41E7D9631F94}" sibTransId="{6A48AC4D-DAD1-4DB4-8F5C-6094DD7FAC62}"/>
    <dgm:cxn modelId="{DF706FBF-7F76-4B88-9F51-EC32C7FF820A}" type="presOf" srcId="{0C4513B4-8189-4422-982F-43F0261A38D6}" destId="{5F142496-5B9F-420C-9B5E-4CFB17B9A1A5}" srcOrd="0" destOrd="0" presId="urn:microsoft.com/office/officeart/2005/8/layout/hList1"/>
    <dgm:cxn modelId="{773532C2-1CE9-4F6F-A0D6-C4921BE959EF}" type="presOf" srcId="{A0A0EBEE-9110-4A2F-9064-4A9BC9049611}" destId="{B47FE796-5525-49F6-B1E8-AF9B9CA05DAA}" srcOrd="0" destOrd="0" presId="urn:microsoft.com/office/officeart/2005/8/layout/hList1"/>
    <dgm:cxn modelId="{A538D9C4-C172-4E4A-9488-084C83C28F99}" srcId="{9CBE0D36-92BF-4FD1-96AC-AE5017960BDF}" destId="{62D259EA-935E-45E0-999D-980D3CF0CF58}" srcOrd="0" destOrd="0" parTransId="{E57423DC-5547-4C51-AA09-A4866E50CB1C}" sibTransId="{3A0F307B-4D61-43DA-B0B0-7A5477ED8DC8}"/>
    <dgm:cxn modelId="{B9A680C7-4242-46C6-936F-B8BC0E8F1ED8}" type="presOf" srcId="{9CBE0D36-92BF-4FD1-96AC-AE5017960BDF}" destId="{01E7D738-87FF-4710-A577-51F0DAC0DB21}" srcOrd="0" destOrd="0" presId="urn:microsoft.com/office/officeart/2005/8/layout/hList1"/>
    <dgm:cxn modelId="{C34193D4-99BB-47F5-BE18-45BB39D33369}" type="presOf" srcId="{00F13DF5-0031-42CF-B928-4E03D98769C2}" destId="{C4D86B48-8013-4A03-92DC-0B8973C5196C}" srcOrd="0" destOrd="2" presId="urn:microsoft.com/office/officeart/2005/8/layout/hList1"/>
    <dgm:cxn modelId="{D9DE81DB-782F-4795-845E-524B68AE0C9B}" type="presOf" srcId="{B56983D1-E0FE-4EDE-944B-63F0117A4900}" destId="{91E0A9EE-3653-49A2-AFAB-2EFA3DDBC4E3}" srcOrd="0" destOrd="1" presId="urn:microsoft.com/office/officeart/2005/8/layout/hList1"/>
    <dgm:cxn modelId="{5961E0E3-30BA-40A0-B164-CABEAC2B3EBC}" srcId="{9D021270-B1B8-4992-882B-7479813A0CC8}" destId="{A0A0EBEE-9110-4A2F-9064-4A9BC9049611}" srcOrd="0" destOrd="0" parTransId="{E8CAAA68-FD54-46DF-9D93-CF8B3A50D7D3}" sibTransId="{EBA64AEA-53AD-4892-82E8-2A781ADB7D41}"/>
    <dgm:cxn modelId="{17019B21-F2BC-4202-B39E-89724517B42D}" type="presParOf" srcId="{5F142496-5B9F-420C-9B5E-4CFB17B9A1A5}" destId="{DFAEE8CD-2A1C-4EDD-845C-3F0B81103944}" srcOrd="0" destOrd="0" presId="urn:microsoft.com/office/officeart/2005/8/layout/hList1"/>
    <dgm:cxn modelId="{ECEAF0A4-5333-4C04-A4AE-2DABCBE33F8B}" type="presParOf" srcId="{DFAEE8CD-2A1C-4EDD-845C-3F0B81103944}" destId="{CB865CB2-1E46-4930-9A38-2905184886C5}" srcOrd="0" destOrd="0" presId="urn:microsoft.com/office/officeart/2005/8/layout/hList1"/>
    <dgm:cxn modelId="{33AC6FA3-B615-48F4-93EC-1A83C11C5449}" type="presParOf" srcId="{DFAEE8CD-2A1C-4EDD-845C-3F0B81103944}" destId="{C4D86B48-8013-4A03-92DC-0B8973C5196C}" srcOrd="1" destOrd="0" presId="urn:microsoft.com/office/officeart/2005/8/layout/hList1"/>
    <dgm:cxn modelId="{26E9FEFE-1C37-44EB-9856-6ED00468F51D}" type="presParOf" srcId="{5F142496-5B9F-420C-9B5E-4CFB17B9A1A5}" destId="{A49A9245-C362-47D3-ABAA-AF6FD7D446A3}" srcOrd="1" destOrd="0" presId="urn:microsoft.com/office/officeart/2005/8/layout/hList1"/>
    <dgm:cxn modelId="{0778AF5B-24ED-4EF1-92E8-04AC35BE2E9E}" type="presParOf" srcId="{5F142496-5B9F-420C-9B5E-4CFB17B9A1A5}" destId="{FCBE5AB7-CCE8-49FE-81F2-7BFDB3DBD6A5}" srcOrd="2" destOrd="0" presId="urn:microsoft.com/office/officeart/2005/8/layout/hList1"/>
    <dgm:cxn modelId="{20EE7BC9-3F54-4070-94A8-A6FB3ACA919A}" type="presParOf" srcId="{FCBE5AB7-CCE8-49FE-81F2-7BFDB3DBD6A5}" destId="{C8EA9B17-D47E-43C7-8080-7EBC8851CE8D}" srcOrd="0" destOrd="0" presId="urn:microsoft.com/office/officeart/2005/8/layout/hList1"/>
    <dgm:cxn modelId="{80D77112-33C9-44A6-BA48-88445106EA69}" type="presParOf" srcId="{FCBE5AB7-CCE8-49FE-81F2-7BFDB3DBD6A5}" destId="{B47FE796-5525-49F6-B1E8-AF9B9CA05DAA}" srcOrd="1" destOrd="0" presId="urn:microsoft.com/office/officeart/2005/8/layout/hList1"/>
    <dgm:cxn modelId="{EE046B1E-26C0-4976-8FE2-345B263A1608}" type="presParOf" srcId="{5F142496-5B9F-420C-9B5E-4CFB17B9A1A5}" destId="{6CD4978D-88D3-45BA-9158-A85034B56F02}" srcOrd="3" destOrd="0" presId="urn:microsoft.com/office/officeart/2005/8/layout/hList1"/>
    <dgm:cxn modelId="{64AF3A22-3BDC-4E35-97FA-184C755848D0}" type="presParOf" srcId="{5F142496-5B9F-420C-9B5E-4CFB17B9A1A5}" destId="{8A551F80-2476-4F5A-94F9-726B51A9B64A}" srcOrd="4" destOrd="0" presId="urn:microsoft.com/office/officeart/2005/8/layout/hList1"/>
    <dgm:cxn modelId="{0B88D644-6B43-4BE7-A6DD-F1432327FBAE}" type="presParOf" srcId="{8A551F80-2476-4F5A-94F9-726B51A9B64A}" destId="{01E7D738-87FF-4710-A577-51F0DAC0DB21}" srcOrd="0" destOrd="0" presId="urn:microsoft.com/office/officeart/2005/8/layout/hList1"/>
    <dgm:cxn modelId="{9B07D437-0176-4964-92B5-CED86B634FE3}" type="presParOf" srcId="{8A551F80-2476-4F5A-94F9-726B51A9B64A}" destId="{91E0A9EE-3653-49A2-AFAB-2EFA3DDBC4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5CDE8-0980-431D-838B-F690DB7BD23D}">
      <dsp:nvSpPr>
        <dsp:cNvPr id="0" name=""/>
        <dsp:cNvSpPr/>
      </dsp:nvSpPr>
      <dsp:spPr>
        <a:xfrm>
          <a:off x="9489020" y="1126761"/>
          <a:ext cx="1775917" cy="1775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47D9D-2265-42C7-A476-1B3AC82A6FE7}">
      <dsp:nvSpPr>
        <dsp:cNvPr id="0" name=""/>
        <dsp:cNvSpPr/>
      </dsp:nvSpPr>
      <dsp:spPr>
        <a:xfrm>
          <a:off x="9548939" y="1185957"/>
          <a:ext cx="1657448" cy="16571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itka Small" panose="02000505000000020004" pitchFamily="2" charset="0"/>
            </a:rPr>
            <a:t>06 Multi- </a:t>
          </a:r>
          <a:r>
            <a:rPr lang="en-US" sz="1200" b="1" kern="1200" dirty="0">
              <a:latin typeface="Sitka Small" panose="02000505000000020004" pitchFamily="2" charset="0"/>
            </a:rPr>
            <a:t>Organization</a:t>
          </a:r>
          <a:r>
            <a:rPr lang="en-US" sz="1400" b="1" kern="1200" dirty="0">
              <a:latin typeface="Sitka Small" panose="02000505000000020004" pitchFamily="2" charset="0"/>
            </a:rPr>
            <a:t> Structure </a:t>
          </a:r>
        </a:p>
      </dsp:txBody>
      <dsp:txXfrm>
        <a:off x="9785879" y="1422743"/>
        <a:ext cx="1183569" cy="1183616"/>
      </dsp:txXfrm>
    </dsp:sp>
    <dsp:sp modelId="{64D14FD8-CE01-4DFD-A536-1ECA90A99D83}">
      <dsp:nvSpPr>
        <dsp:cNvPr id="0" name=""/>
        <dsp:cNvSpPr/>
      </dsp:nvSpPr>
      <dsp:spPr>
        <a:xfrm rot="2700000">
          <a:off x="7636722" y="1126562"/>
          <a:ext cx="1775667" cy="177566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4C72B-A192-4B24-AEDF-F31601FD8597}">
      <dsp:nvSpPr>
        <dsp:cNvPr id="0" name=""/>
        <dsp:cNvSpPr/>
      </dsp:nvSpPr>
      <dsp:spPr>
        <a:xfrm>
          <a:off x="7696251" y="1185957"/>
          <a:ext cx="1657448" cy="16571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itka Small" panose="02000505000000020004" pitchFamily="2" charset="0"/>
            </a:rPr>
            <a:t>  05 Oracle SCM </a:t>
          </a:r>
          <a:r>
            <a:rPr lang="en-US" sz="1200" b="1" kern="1200" dirty="0">
              <a:latin typeface="Sitka Small" panose="02000505000000020004" pitchFamily="2" charset="0"/>
            </a:rPr>
            <a:t>Applications</a:t>
          </a:r>
          <a:r>
            <a:rPr lang="en-US" sz="1400" b="1" kern="1200" dirty="0">
              <a:latin typeface="Sitka Small" panose="02000505000000020004" pitchFamily="2" charset="0"/>
            </a:rPr>
            <a:t> proposed for </a:t>
          </a:r>
          <a:r>
            <a:rPr lang="en-US" sz="1200" b="1" kern="1200" dirty="0">
              <a:latin typeface="Sitka Small" panose="02000505000000020004" pitchFamily="2" charset="0"/>
            </a:rPr>
            <a:t>Implementation</a:t>
          </a:r>
          <a:endParaRPr lang="en-US" sz="1400" b="1" kern="1200" dirty="0">
            <a:latin typeface="Sitka Small" panose="02000505000000020004" pitchFamily="2" charset="0"/>
          </a:endParaRPr>
        </a:p>
      </dsp:txBody>
      <dsp:txXfrm>
        <a:off x="7933191" y="1422743"/>
        <a:ext cx="1183569" cy="1183616"/>
      </dsp:txXfrm>
    </dsp:sp>
    <dsp:sp modelId="{5937BA1B-3BBA-4CF1-B705-1B3714535183}">
      <dsp:nvSpPr>
        <dsp:cNvPr id="0" name=""/>
        <dsp:cNvSpPr/>
      </dsp:nvSpPr>
      <dsp:spPr>
        <a:xfrm rot="2700000">
          <a:off x="5802134" y="1126562"/>
          <a:ext cx="1775667" cy="177566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01A75-AA9B-43DF-BA07-183D1EE77124}">
      <dsp:nvSpPr>
        <dsp:cNvPr id="0" name=""/>
        <dsp:cNvSpPr/>
      </dsp:nvSpPr>
      <dsp:spPr>
        <a:xfrm>
          <a:off x="5861663" y="1185957"/>
          <a:ext cx="1657448" cy="16571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itka Small" panose="02000505000000020004" pitchFamily="2" charset="0"/>
            </a:rPr>
            <a:t> 04 Challenges driving the need to the ERP System</a:t>
          </a:r>
        </a:p>
      </dsp:txBody>
      <dsp:txXfrm>
        <a:off x="6098602" y="1422743"/>
        <a:ext cx="1183569" cy="1183616"/>
      </dsp:txXfrm>
    </dsp:sp>
    <dsp:sp modelId="{BC9469D2-9F97-44C5-98CD-8C8B4D82137F}">
      <dsp:nvSpPr>
        <dsp:cNvPr id="0" name=""/>
        <dsp:cNvSpPr/>
      </dsp:nvSpPr>
      <dsp:spPr>
        <a:xfrm rot="2700000">
          <a:off x="3949462" y="1126562"/>
          <a:ext cx="1775667" cy="177566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EA920-1E6B-4002-98E2-98FA0B645DCE}">
      <dsp:nvSpPr>
        <dsp:cNvPr id="0" name=""/>
        <dsp:cNvSpPr/>
      </dsp:nvSpPr>
      <dsp:spPr>
        <a:xfrm>
          <a:off x="4008975" y="1185957"/>
          <a:ext cx="1657448" cy="16571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itka Small" panose="02000505000000020004" pitchFamily="2" charset="0"/>
            </a:rPr>
            <a:t> 03 Benefits of Digitalize the company</a:t>
          </a:r>
        </a:p>
      </dsp:txBody>
      <dsp:txXfrm>
        <a:off x="4244786" y="1422743"/>
        <a:ext cx="1183569" cy="1183616"/>
      </dsp:txXfrm>
    </dsp:sp>
    <dsp:sp modelId="{DCC51221-57E7-4F7B-BF9C-A0AD490A7FA6}">
      <dsp:nvSpPr>
        <dsp:cNvPr id="0" name=""/>
        <dsp:cNvSpPr/>
      </dsp:nvSpPr>
      <dsp:spPr>
        <a:xfrm rot="2700000">
          <a:off x="2150989" y="1126562"/>
          <a:ext cx="1775667" cy="177566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25A09-FFD4-4A88-B43D-B4752B08127B}">
      <dsp:nvSpPr>
        <dsp:cNvPr id="0" name=""/>
        <dsp:cNvSpPr/>
      </dsp:nvSpPr>
      <dsp:spPr>
        <a:xfrm>
          <a:off x="2210584" y="1185957"/>
          <a:ext cx="1657448" cy="16571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itka Small" panose="02000505000000020004" pitchFamily="2" charset="0"/>
            </a:rPr>
            <a:t>02 Structure Overview</a:t>
          </a:r>
        </a:p>
      </dsp:txBody>
      <dsp:txXfrm>
        <a:off x="2446396" y="1422743"/>
        <a:ext cx="1183569" cy="1183616"/>
      </dsp:txXfrm>
    </dsp:sp>
    <dsp:sp modelId="{F68FEFE2-8718-4DE4-9D96-BA605605E2C7}">
      <dsp:nvSpPr>
        <dsp:cNvPr id="0" name=""/>
        <dsp:cNvSpPr/>
      </dsp:nvSpPr>
      <dsp:spPr>
        <a:xfrm rot="2700000">
          <a:off x="370700" y="1126562"/>
          <a:ext cx="1775667" cy="177566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D3A8C-0B97-4FC6-87C0-405EC5205792}">
      <dsp:nvSpPr>
        <dsp:cNvPr id="0" name=""/>
        <dsp:cNvSpPr/>
      </dsp:nvSpPr>
      <dsp:spPr>
        <a:xfrm>
          <a:off x="429165" y="1185957"/>
          <a:ext cx="1657448" cy="16571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itka Small" panose="02000505000000020004" pitchFamily="2" charset="0"/>
            </a:rPr>
            <a:t>01 Business Overview</a:t>
          </a:r>
        </a:p>
      </dsp:txBody>
      <dsp:txXfrm>
        <a:off x="666105" y="1422743"/>
        <a:ext cx="1183569" cy="1183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E6A39-EEF0-458A-AE48-ED75F5CF0D93}">
      <dsp:nvSpPr>
        <dsp:cNvPr id="0" name=""/>
        <dsp:cNvSpPr/>
      </dsp:nvSpPr>
      <dsp:spPr>
        <a:xfrm>
          <a:off x="1638300" y="362709"/>
          <a:ext cx="877196" cy="152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20"/>
              </a:lnTo>
              <a:lnTo>
                <a:pt x="877196" y="76120"/>
              </a:lnTo>
              <a:lnTo>
                <a:pt x="877196" y="1522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6AE00-F17D-4AD3-A56E-7D2CCAF18418}">
      <dsp:nvSpPr>
        <dsp:cNvPr id="0" name=""/>
        <dsp:cNvSpPr/>
      </dsp:nvSpPr>
      <dsp:spPr>
        <a:xfrm>
          <a:off x="1592580" y="362709"/>
          <a:ext cx="91440" cy="152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2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99810-EB68-4493-94E5-4DDD73524BE1}">
      <dsp:nvSpPr>
        <dsp:cNvPr id="0" name=""/>
        <dsp:cNvSpPr/>
      </dsp:nvSpPr>
      <dsp:spPr>
        <a:xfrm>
          <a:off x="471121" y="877427"/>
          <a:ext cx="108743" cy="1877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635"/>
              </a:lnTo>
              <a:lnTo>
                <a:pt x="108743" y="187763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B7CFB-F612-4705-8419-59A19212662E}">
      <dsp:nvSpPr>
        <dsp:cNvPr id="0" name=""/>
        <dsp:cNvSpPr/>
      </dsp:nvSpPr>
      <dsp:spPr>
        <a:xfrm>
          <a:off x="471121" y="877427"/>
          <a:ext cx="108743" cy="1362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2917"/>
              </a:lnTo>
              <a:lnTo>
                <a:pt x="108743" y="13629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ACEE-F6A8-4E2F-8380-33C2AB1795B4}">
      <dsp:nvSpPr>
        <dsp:cNvPr id="0" name=""/>
        <dsp:cNvSpPr/>
      </dsp:nvSpPr>
      <dsp:spPr>
        <a:xfrm>
          <a:off x="471121" y="877427"/>
          <a:ext cx="108743" cy="84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198"/>
              </a:lnTo>
              <a:lnTo>
                <a:pt x="108743" y="84819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3AC60-2C2D-497D-B5A5-B7068C641FC1}">
      <dsp:nvSpPr>
        <dsp:cNvPr id="0" name=""/>
        <dsp:cNvSpPr/>
      </dsp:nvSpPr>
      <dsp:spPr>
        <a:xfrm>
          <a:off x="471121" y="877427"/>
          <a:ext cx="108743" cy="333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79"/>
              </a:lnTo>
              <a:lnTo>
                <a:pt x="108743" y="3334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1474B-760E-4B42-B053-66B57F9B47D5}">
      <dsp:nvSpPr>
        <dsp:cNvPr id="0" name=""/>
        <dsp:cNvSpPr/>
      </dsp:nvSpPr>
      <dsp:spPr>
        <a:xfrm>
          <a:off x="761103" y="362709"/>
          <a:ext cx="877196" cy="152240"/>
        </a:xfrm>
        <a:custGeom>
          <a:avLst/>
          <a:gdLst/>
          <a:ahLst/>
          <a:cxnLst/>
          <a:rect l="0" t="0" r="0" b="0"/>
          <a:pathLst>
            <a:path>
              <a:moveTo>
                <a:pt x="877196" y="0"/>
              </a:moveTo>
              <a:lnTo>
                <a:pt x="877196" y="76120"/>
              </a:lnTo>
              <a:lnTo>
                <a:pt x="0" y="76120"/>
              </a:lnTo>
              <a:lnTo>
                <a:pt x="0" y="1522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5F0BB-42B6-4F83-8F5F-979D1D8C6518}">
      <dsp:nvSpPr>
        <dsp:cNvPr id="0" name=""/>
        <dsp:cNvSpPr/>
      </dsp:nvSpPr>
      <dsp:spPr>
        <a:xfrm>
          <a:off x="1275822" y="231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USF (USF-G4)</a:t>
          </a:r>
        </a:p>
      </dsp:txBody>
      <dsp:txXfrm>
        <a:off x="1275822" y="231"/>
        <a:ext cx="724955" cy="362477"/>
      </dsp:txXfrm>
    </dsp:sp>
    <dsp:sp modelId="{C8AAE8EA-CBDA-4488-8271-5DBD73678288}">
      <dsp:nvSpPr>
        <dsp:cNvPr id="0" name=""/>
        <dsp:cNvSpPr/>
      </dsp:nvSpPr>
      <dsp:spPr>
        <a:xfrm>
          <a:off x="398625" y="514949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ALX</a:t>
          </a:r>
        </a:p>
      </dsp:txBody>
      <dsp:txXfrm>
        <a:off x="398625" y="514949"/>
        <a:ext cx="724955" cy="362477"/>
      </dsp:txXfrm>
    </dsp:sp>
    <dsp:sp modelId="{72B803F3-A5A2-4797-B7C3-5935629C532E}">
      <dsp:nvSpPr>
        <dsp:cNvPr id="0" name=""/>
        <dsp:cNvSpPr/>
      </dsp:nvSpPr>
      <dsp:spPr>
        <a:xfrm>
          <a:off x="579864" y="1029668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USF_RCV</a:t>
          </a:r>
        </a:p>
      </dsp:txBody>
      <dsp:txXfrm>
        <a:off x="579864" y="1029668"/>
        <a:ext cx="724955" cy="362477"/>
      </dsp:txXfrm>
    </dsp:sp>
    <dsp:sp modelId="{8AF9F427-33EB-4186-9E43-04960589F246}">
      <dsp:nvSpPr>
        <dsp:cNvPr id="0" name=""/>
        <dsp:cNvSpPr/>
      </dsp:nvSpPr>
      <dsp:spPr>
        <a:xfrm>
          <a:off x="579864" y="1544387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USF_SCS</a:t>
          </a:r>
        </a:p>
      </dsp:txBody>
      <dsp:txXfrm>
        <a:off x="579864" y="1544387"/>
        <a:ext cx="724955" cy="362477"/>
      </dsp:txXfrm>
    </dsp:sp>
    <dsp:sp modelId="{317BAD5A-2D81-4408-A6F9-069865E3BF9C}">
      <dsp:nvSpPr>
        <dsp:cNvPr id="0" name=""/>
        <dsp:cNvSpPr/>
      </dsp:nvSpPr>
      <dsp:spPr>
        <a:xfrm>
          <a:off x="579864" y="2059106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USF_SP</a:t>
          </a:r>
          <a:endParaRPr lang="en-US" sz="500" kern="1200" dirty="0"/>
        </a:p>
      </dsp:txBody>
      <dsp:txXfrm>
        <a:off x="579864" y="2059106"/>
        <a:ext cx="724955" cy="362477"/>
      </dsp:txXfrm>
    </dsp:sp>
    <dsp:sp modelId="{059AA39A-BE37-4EC3-966E-AB395CC2CFC2}">
      <dsp:nvSpPr>
        <dsp:cNvPr id="0" name=""/>
        <dsp:cNvSpPr/>
      </dsp:nvSpPr>
      <dsp:spPr>
        <a:xfrm>
          <a:off x="579864" y="2573824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USF_FGS</a:t>
          </a:r>
        </a:p>
      </dsp:txBody>
      <dsp:txXfrm>
        <a:off x="579864" y="2573824"/>
        <a:ext cx="724955" cy="362477"/>
      </dsp:txXfrm>
    </dsp:sp>
    <dsp:sp modelId="{7670DF69-63A0-44BC-A860-F1379178C5D9}">
      <dsp:nvSpPr>
        <dsp:cNvPr id="0" name=""/>
        <dsp:cNvSpPr/>
      </dsp:nvSpPr>
      <dsp:spPr>
        <a:xfrm>
          <a:off x="1275822" y="514949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NCI</a:t>
          </a:r>
        </a:p>
      </dsp:txBody>
      <dsp:txXfrm>
        <a:off x="1275822" y="514949"/>
        <a:ext cx="724955" cy="362477"/>
      </dsp:txXfrm>
    </dsp:sp>
    <dsp:sp modelId="{FF7886EB-BD00-4BD2-8911-0CFD1548532E}">
      <dsp:nvSpPr>
        <dsp:cNvPr id="0" name=""/>
        <dsp:cNvSpPr/>
      </dsp:nvSpPr>
      <dsp:spPr>
        <a:xfrm>
          <a:off x="2153019" y="514949"/>
          <a:ext cx="724955" cy="362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OCT</a:t>
          </a:r>
        </a:p>
      </dsp:txBody>
      <dsp:txXfrm>
        <a:off x="2153019" y="514949"/>
        <a:ext cx="724955" cy="362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5F17-1A14-4AED-9E16-FF0484F3521E}">
      <dsp:nvSpPr>
        <dsp:cNvPr id="0" name=""/>
        <dsp:cNvSpPr/>
      </dsp:nvSpPr>
      <dsp:spPr>
        <a:xfrm rot="16200000">
          <a:off x="-612572" y="617953"/>
          <a:ext cx="3124200" cy="1888292"/>
        </a:xfrm>
        <a:prstGeom prst="flowChartManualOperati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Company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Balancing sheet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(Operations)</a:t>
          </a:r>
        </a:p>
      </dsp:txBody>
      <dsp:txXfrm rot="5400000">
        <a:off x="5382" y="624839"/>
        <a:ext cx="1888292" cy="1874520"/>
      </dsp:txXfrm>
    </dsp:sp>
    <dsp:sp modelId="{1976A96F-371E-4569-9904-2DB780EEC559}">
      <dsp:nvSpPr>
        <dsp:cNvPr id="0" name=""/>
        <dsp:cNvSpPr/>
      </dsp:nvSpPr>
      <dsp:spPr>
        <a:xfrm rot="16200000">
          <a:off x="1417341" y="617953"/>
          <a:ext cx="3124200" cy="1888292"/>
        </a:xfrm>
        <a:prstGeom prst="flowChartManualOperati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Branch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001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035295" y="624839"/>
        <a:ext cx="1888292" cy="1874520"/>
      </dsp:txXfrm>
    </dsp:sp>
    <dsp:sp modelId="{4F0B4B0B-4744-41F5-BC2D-60D78BEEC761}">
      <dsp:nvSpPr>
        <dsp:cNvPr id="0" name=""/>
        <dsp:cNvSpPr/>
      </dsp:nvSpPr>
      <dsp:spPr>
        <a:xfrm rot="16200000">
          <a:off x="3447256" y="617953"/>
          <a:ext cx="3124200" cy="1888292"/>
        </a:xfrm>
        <a:prstGeom prst="flowChartManualOperati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Department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0101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Centre </a:t>
          </a:r>
        </a:p>
      </dsp:txBody>
      <dsp:txXfrm rot="5400000">
        <a:off x="4065210" y="624839"/>
        <a:ext cx="1888292" cy="1874520"/>
      </dsp:txXfrm>
    </dsp:sp>
    <dsp:sp modelId="{C8D8C950-6BC3-4A17-A9A3-4873C4974426}">
      <dsp:nvSpPr>
        <dsp:cNvPr id="0" name=""/>
        <dsp:cNvSpPr/>
      </dsp:nvSpPr>
      <dsp:spPr>
        <a:xfrm rot="16200000">
          <a:off x="5477170" y="617953"/>
          <a:ext cx="3124200" cy="1888292"/>
        </a:xfrm>
        <a:prstGeom prst="flowChartManualOperati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Account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0001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Natural account</a:t>
          </a:r>
        </a:p>
      </dsp:txBody>
      <dsp:txXfrm rot="5400000">
        <a:off x="6095124" y="624839"/>
        <a:ext cx="1888292" cy="1874520"/>
      </dsp:txXfrm>
    </dsp:sp>
    <dsp:sp modelId="{D91891F9-9A68-4816-AA6F-56CA57A343C5}">
      <dsp:nvSpPr>
        <dsp:cNvPr id="0" name=""/>
        <dsp:cNvSpPr/>
      </dsp:nvSpPr>
      <dsp:spPr>
        <a:xfrm rot="16200000">
          <a:off x="7507084" y="617953"/>
          <a:ext cx="3124200" cy="1888292"/>
        </a:xfrm>
        <a:prstGeom prst="flowChartManualOperati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Future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000</a:t>
          </a:r>
        </a:p>
      </dsp:txBody>
      <dsp:txXfrm rot="5400000">
        <a:off x="8125038" y="624839"/>
        <a:ext cx="1888292" cy="1874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65CB2-1E46-4930-9A38-2905184886C5}">
      <dsp:nvSpPr>
        <dsp:cNvPr id="0" name=""/>
        <dsp:cNvSpPr/>
      </dsp:nvSpPr>
      <dsp:spPr>
        <a:xfrm>
          <a:off x="3130" y="169159"/>
          <a:ext cx="3052576" cy="717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Oracle System administration </a:t>
          </a:r>
          <a:endParaRPr lang="en-US" sz="2000" kern="1200" dirty="0"/>
        </a:p>
      </dsp:txBody>
      <dsp:txXfrm>
        <a:off x="3130" y="169159"/>
        <a:ext cx="3052576" cy="717100"/>
      </dsp:txXfrm>
    </dsp:sp>
    <dsp:sp modelId="{C4D86B48-8013-4A03-92DC-0B8973C5196C}">
      <dsp:nvSpPr>
        <dsp:cNvPr id="0" name=""/>
        <dsp:cNvSpPr/>
      </dsp:nvSpPr>
      <dsp:spPr>
        <a:xfrm>
          <a:off x="3130" y="886259"/>
          <a:ext cx="3052576" cy="28307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Oracle system administration in oracle ensures that applications run securely.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system administrator configures, monitors, manages users permissions.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Protect sensitive data.</a:t>
          </a:r>
        </a:p>
      </dsp:txBody>
      <dsp:txXfrm>
        <a:off x="3130" y="886259"/>
        <a:ext cx="3052576" cy="2830781"/>
      </dsp:txXfrm>
    </dsp:sp>
    <dsp:sp modelId="{C8EA9B17-D47E-43C7-8080-7EBC8851CE8D}">
      <dsp:nvSpPr>
        <dsp:cNvPr id="0" name=""/>
        <dsp:cNvSpPr/>
      </dsp:nvSpPr>
      <dsp:spPr>
        <a:xfrm>
          <a:off x="3483067" y="169159"/>
          <a:ext cx="3052576" cy="717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Oracle Inventory </a:t>
          </a:r>
          <a:endParaRPr lang="en-US" sz="2000" kern="1200" dirty="0"/>
        </a:p>
      </dsp:txBody>
      <dsp:txXfrm>
        <a:off x="3483067" y="169159"/>
        <a:ext cx="3052576" cy="717100"/>
      </dsp:txXfrm>
    </dsp:sp>
    <dsp:sp modelId="{B47FE796-5525-49F6-B1E8-AF9B9CA05DAA}">
      <dsp:nvSpPr>
        <dsp:cNvPr id="0" name=""/>
        <dsp:cNvSpPr/>
      </dsp:nvSpPr>
      <dsp:spPr>
        <a:xfrm>
          <a:off x="3483067" y="886259"/>
          <a:ext cx="3052576" cy="28307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unified item code and item information by defining Item Master.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 hand tracking.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 movement of the items.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Planning and forecasting to support better decision making.</a:t>
          </a:r>
        </a:p>
      </dsp:txBody>
      <dsp:txXfrm>
        <a:off x="3483067" y="886259"/>
        <a:ext cx="3052576" cy="2830781"/>
      </dsp:txXfrm>
    </dsp:sp>
    <dsp:sp modelId="{01E7D738-87FF-4710-A577-51F0DAC0DB21}">
      <dsp:nvSpPr>
        <dsp:cNvPr id="0" name=""/>
        <dsp:cNvSpPr/>
      </dsp:nvSpPr>
      <dsp:spPr>
        <a:xfrm>
          <a:off x="6963004" y="169159"/>
          <a:ext cx="3052576" cy="717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Oracle Purchasing </a:t>
          </a:r>
          <a:endParaRPr lang="en-US" sz="2000" kern="1200" dirty="0"/>
        </a:p>
      </dsp:txBody>
      <dsp:txXfrm>
        <a:off x="6963004" y="169159"/>
        <a:ext cx="3052576" cy="717100"/>
      </dsp:txXfrm>
    </dsp:sp>
    <dsp:sp modelId="{91E0A9EE-3653-49A2-AFAB-2EFA3DDBC4E3}">
      <dsp:nvSpPr>
        <dsp:cNvPr id="0" name=""/>
        <dsp:cNvSpPr/>
      </dsp:nvSpPr>
      <dsp:spPr>
        <a:xfrm>
          <a:off x="6963004" y="886259"/>
          <a:ext cx="3052576" cy="28307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Oracle Purchasing simplifies the procurement process by efficiently managing orders.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strengthens purchasing control and helps with material availability.</a:t>
          </a:r>
        </a:p>
      </dsp:txBody>
      <dsp:txXfrm>
        <a:off x="6963004" y="886259"/>
        <a:ext cx="3052576" cy="2830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D109E-91F1-401A-9934-DAC449B9FD0F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550E-4442-4582-B232-E9B20265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يرجي</a:t>
            </a:r>
            <a:r>
              <a:rPr lang="ar-EG" baseline="0" dirty="0"/>
              <a:t> العلم ان كل مخزن رئيسي له 1 مدير مخازن , 2 أمين مخزن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550E-4442-4582-B232-E9B2026586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5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8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2E8F87-128D-46EB-A237-20EDFE8753E0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258422-B5F5-4E10-B252-182DC18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5E06C5-99DC-2E40-A7A8-22B4A8265A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37" y="0"/>
            <a:ext cx="2079721" cy="1998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0C0751-574E-8609-D612-32B23F14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395" y="2191281"/>
            <a:ext cx="6655211" cy="11549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Lucida Calligraphy" panose="03010101010101010101" pitchFamily="66" charset="0"/>
              </a:rPr>
              <a:t>United Iron &amp; Steel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E08EB-E2DB-9A42-D3C0-17CE44D73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061" y="3368609"/>
            <a:ext cx="3315871" cy="422411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Sitka Small" panose="02000505000000020004" pitchFamily="2" charset="0"/>
              </a:rPr>
              <a:t>Your Trusted Partner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362FAA-1576-EAAB-C91D-B410EE1F223E}"/>
              </a:ext>
            </a:extLst>
          </p:cNvPr>
          <p:cNvSpPr txBox="1">
            <a:spLocks/>
          </p:cNvSpPr>
          <p:nvPr/>
        </p:nvSpPr>
        <p:spPr>
          <a:xfrm>
            <a:off x="3818260" y="2734733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FAACE0-A35A-DB7F-C1FF-C1FCBB875E5C}"/>
              </a:ext>
            </a:extLst>
          </p:cNvPr>
          <p:cNvSpPr txBox="1">
            <a:spLocks/>
          </p:cNvSpPr>
          <p:nvPr/>
        </p:nvSpPr>
        <p:spPr>
          <a:xfrm>
            <a:off x="2435960" y="2073579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DB7C8-4068-EBCE-8919-9AEFE7FDF279}"/>
              </a:ext>
            </a:extLst>
          </p:cNvPr>
          <p:cNvSpPr txBox="1"/>
          <p:nvPr/>
        </p:nvSpPr>
        <p:spPr>
          <a:xfrm>
            <a:off x="4196276" y="3814925"/>
            <a:ext cx="4288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alisto MT" panose="02040603050505030304" pitchFamily="18" charset="0"/>
              </a:rPr>
              <a:t>Project                Proposal</a:t>
            </a:r>
          </a:p>
        </p:txBody>
      </p:sp>
    </p:spTree>
    <p:extLst>
      <p:ext uri="{BB962C8B-B14F-4D97-AF65-F5344CB8AC3E}">
        <p14:creationId xmlns:p14="http://schemas.microsoft.com/office/powerpoint/2010/main" val="354562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BECA-4E84-5B93-8136-8D6B81ED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sz="2800" dirty="0">
                <a:latin typeface="Sitka Small" panose="02000505000000020004" pitchFamily="2" charset="0"/>
              </a:rPr>
              <a:t>Project 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08BB-7EA5-F610-B07B-F28D7D87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09" y="1752599"/>
            <a:ext cx="10018713" cy="3429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Doaa Mostafa Abd El atty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Mohamed Ahmed Aref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Mostafa Abdelhady Mahdy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Ahmed Abdelfattah Ibrahim   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Asmaa Taha Ahmed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Mahmoud Samir</a:t>
            </a: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13E5-5359-6EE3-CA67-C7643DF0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29" y="233127"/>
            <a:ext cx="10018713" cy="1752599"/>
          </a:xfrm>
        </p:spPr>
        <p:txBody>
          <a:bodyPr/>
          <a:lstStyle/>
          <a:p>
            <a:r>
              <a:rPr lang="en-US" sz="5400" dirty="0">
                <a:latin typeface="Sitka Small" panose="02000505000000020004" pitchFamily="2" charset="0"/>
              </a:rPr>
              <a:t>Agenda</a:t>
            </a:r>
            <a:endParaRPr lang="en-US" dirty="0">
              <a:latin typeface="Sitka Small" panose="02000505000000020004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D5A7B-BA3A-8435-C322-ACD07208B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182186"/>
              </p:ext>
            </p:extLst>
          </p:nvPr>
        </p:nvGraphicFramePr>
        <p:xfrm>
          <a:off x="688974" y="1276539"/>
          <a:ext cx="11503025" cy="40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4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BB01-CB31-78B4-D729-018A55D1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sz="5400" dirty="0">
                <a:latin typeface="Sitka Small" panose="02000505000000020004" pitchFamily="2" charset="0"/>
              </a:rPr>
              <a:t>About</a:t>
            </a:r>
            <a:r>
              <a:rPr lang="en-US" dirty="0"/>
              <a:t> </a:t>
            </a:r>
            <a:r>
              <a:rPr lang="en-US" sz="5400" dirty="0">
                <a:latin typeface="Sitka Small" panose="02000505000000020004" pitchFamily="2" charset="0"/>
              </a:rPr>
              <a:t>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3613-7185-F53B-8E78-4D731A85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42999"/>
            <a:ext cx="10018713" cy="5097379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Sitka Small" panose="02000505000000020004" pitchFamily="2" charset="0"/>
              </a:rPr>
              <a:t>United Iron and Steel Company is a company specialized in buying steel coils from various steel grades from the top manufacturers in Egypt ( Elsewedy Steel).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Sitka Small" panose="02000505000000020004" pitchFamily="2" charset="0"/>
              </a:rPr>
              <a:t>We offer a wide range of steel grades used for construction sites.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Sitka Small" panose="02000505000000020004" pitchFamily="2" charset="0"/>
              </a:rPr>
              <a:t>Our mission is to provide the top quality steel coils to our great customers with a competitive prices.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Sitka Small" panose="02000505000000020004" pitchFamily="2" charset="0"/>
              </a:rPr>
              <a:t>Our Vision to be the top seller of steel coils and expand our buyers to be globally.</a:t>
            </a:r>
          </a:p>
        </p:txBody>
      </p:sp>
    </p:spTree>
    <p:extLst>
      <p:ext uri="{BB962C8B-B14F-4D97-AF65-F5344CB8AC3E}">
        <p14:creationId xmlns:p14="http://schemas.microsoft.com/office/powerpoint/2010/main" val="228983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ardrop 58">
            <a:extLst>
              <a:ext uri="{FF2B5EF4-FFF2-40B4-BE49-F238E27FC236}">
                <a16:creationId xmlns:a16="http://schemas.microsoft.com/office/drawing/2014/main" id="{D4C4A57D-8769-5D05-FBEC-82D5F604F3E1}"/>
              </a:ext>
            </a:extLst>
          </p:cNvPr>
          <p:cNvSpPr/>
          <p:nvPr/>
        </p:nvSpPr>
        <p:spPr>
          <a:xfrm rot="4884580">
            <a:off x="5503416" y="284343"/>
            <a:ext cx="1775865" cy="1775865"/>
          </a:xfrm>
          <a:prstGeom prst="teardrop">
            <a:avLst>
              <a:gd name="adj" fmla="val 111449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Teardrop 57">
            <a:extLst>
              <a:ext uri="{FF2B5EF4-FFF2-40B4-BE49-F238E27FC236}">
                <a16:creationId xmlns:a16="http://schemas.microsoft.com/office/drawing/2014/main" id="{C671CE95-A9FC-2DFD-49C0-DEC0F3321AFE}"/>
              </a:ext>
            </a:extLst>
          </p:cNvPr>
          <p:cNvSpPr/>
          <p:nvPr/>
        </p:nvSpPr>
        <p:spPr>
          <a:xfrm rot="11328019">
            <a:off x="5503417" y="294904"/>
            <a:ext cx="1775865" cy="1775865"/>
          </a:xfrm>
          <a:prstGeom prst="teardrop">
            <a:avLst>
              <a:gd name="adj" fmla="val 111449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65C99F-49FF-A7D9-3289-E9656C8279CC}"/>
              </a:ext>
            </a:extLst>
          </p:cNvPr>
          <p:cNvGrpSpPr/>
          <p:nvPr/>
        </p:nvGrpSpPr>
        <p:grpSpPr>
          <a:xfrm rot="5469997">
            <a:off x="3541855" y="2095522"/>
            <a:ext cx="1661939" cy="1661762"/>
            <a:chOff x="2168443" y="2966175"/>
            <a:chExt cx="1661939" cy="1661762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3617B6-6746-6EEF-FBCB-790DCCFA5C7B}"/>
                </a:ext>
              </a:extLst>
            </p:cNvPr>
            <p:cNvSpPr/>
            <p:nvPr/>
          </p:nvSpPr>
          <p:spPr>
            <a:xfrm>
              <a:off x="2168443" y="2966175"/>
              <a:ext cx="1661939" cy="1661762"/>
            </a:xfrm>
            <a:prstGeom prst="ellipse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E691C1AF-44B3-CD34-DBB2-AF25B3A992B0}"/>
                </a:ext>
              </a:extLst>
            </p:cNvPr>
            <p:cNvSpPr txBox="1"/>
            <p:nvPr/>
          </p:nvSpPr>
          <p:spPr>
            <a:xfrm rot="16130003">
              <a:off x="2315874" y="3428102"/>
              <a:ext cx="1367073" cy="7379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Sitka Small" panose="02000505000000020004" pitchFamily="2" charset="0"/>
                </a:rPr>
                <a:t>Alexandria Branch</a:t>
              </a:r>
            </a:p>
          </p:txBody>
        </p:sp>
      </p:grpSp>
      <p:sp>
        <p:nvSpPr>
          <p:cNvPr id="42" name="Teardrop 41">
            <a:extLst>
              <a:ext uri="{FF2B5EF4-FFF2-40B4-BE49-F238E27FC236}">
                <a16:creationId xmlns:a16="http://schemas.microsoft.com/office/drawing/2014/main" id="{ECFA8ADA-AD35-99BA-258B-F1D094B5217B}"/>
              </a:ext>
            </a:extLst>
          </p:cNvPr>
          <p:cNvSpPr/>
          <p:nvPr/>
        </p:nvSpPr>
        <p:spPr>
          <a:xfrm rot="8093891">
            <a:off x="5505314" y="294906"/>
            <a:ext cx="1775865" cy="1775865"/>
          </a:xfrm>
          <a:prstGeom prst="teardrop">
            <a:avLst>
              <a:gd name="adj" fmla="val 111449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91DD2F-49FF-CA3F-E5CE-2911CBB52063}"/>
              </a:ext>
            </a:extLst>
          </p:cNvPr>
          <p:cNvGrpSpPr/>
          <p:nvPr/>
        </p:nvGrpSpPr>
        <p:grpSpPr>
          <a:xfrm rot="5469997">
            <a:off x="5562277" y="334847"/>
            <a:ext cx="1661939" cy="1661762"/>
            <a:chOff x="2123100" y="739487"/>
            <a:chExt cx="1661939" cy="1661762"/>
          </a:xfrm>
          <a:solidFill>
            <a:schemeClr val="bg2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F493B3-32C2-D15D-AFFD-067098675A36}"/>
                </a:ext>
              </a:extLst>
            </p:cNvPr>
            <p:cNvSpPr/>
            <p:nvPr/>
          </p:nvSpPr>
          <p:spPr>
            <a:xfrm>
              <a:off x="2123100" y="739487"/>
              <a:ext cx="1661939" cy="1661762"/>
            </a:xfrm>
            <a:prstGeom prst="ellipse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6D28A717-C053-E8AF-C959-638BDB84516B}"/>
                </a:ext>
              </a:extLst>
            </p:cNvPr>
            <p:cNvSpPr txBox="1"/>
            <p:nvPr/>
          </p:nvSpPr>
          <p:spPr>
            <a:xfrm rot="16130003">
              <a:off x="2423231" y="1099979"/>
              <a:ext cx="1097370" cy="9804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latin typeface="Sitka Small" panose="02000505000000020004" pitchFamily="2" charset="0"/>
                </a:rPr>
                <a:t>United Iron&amp; Steel CO</a:t>
              </a:r>
              <a:r>
                <a:rPr lang="en-US" sz="1050" dirty="0">
                  <a:latin typeface="Sitka Small" panose="02000505000000020004" pitchFamily="2" charset="0"/>
                </a:rPr>
                <a:t>. (OU)</a:t>
              </a:r>
              <a:endParaRPr lang="en-US" sz="1600" kern="1200" dirty="0">
                <a:latin typeface="Sitka Small" panose="02000505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ECC638-BB83-6217-5C6A-8A64C5F48FA1}"/>
              </a:ext>
            </a:extLst>
          </p:cNvPr>
          <p:cNvGrpSpPr/>
          <p:nvPr/>
        </p:nvGrpSpPr>
        <p:grpSpPr>
          <a:xfrm rot="5469997">
            <a:off x="5562276" y="2598120"/>
            <a:ext cx="1661939" cy="1661762"/>
            <a:chOff x="2168443" y="2966175"/>
            <a:chExt cx="1661939" cy="1661762"/>
          </a:xfrm>
          <a:solidFill>
            <a:schemeClr val="bg2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2D4886-A6B7-BB98-620D-40FED1477F67}"/>
                </a:ext>
              </a:extLst>
            </p:cNvPr>
            <p:cNvSpPr/>
            <p:nvPr/>
          </p:nvSpPr>
          <p:spPr>
            <a:xfrm>
              <a:off x="2168443" y="2966175"/>
              <a:ext cx="1661939" cy="1661762"/>
            </a:xfrm>
            <a:prstGeom prst="ellipse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45AB6282-1110-287F-837D-913121A1DE6F}"/>
                </a:ext>
              </a:extLst>
            </p:cNvPr>
            <p:cNvSpPr txBox="1"/>
            <p:nvPr/>
          </p:nvSpPr>
          <p:spPr>
            <a:xfrm rot="16130003">
              <a:off x="2315874" y="3428102"/>
              <a:ext cx="1367073" cy="7379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Sitka Small" panose="02000505000000020004" pitchFamily="2" charset="0"/>
                </a:rPr>
                <a:t>October Branch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040C61-4E64-833D-54BB-157F81CEEC24}"/>
              </a:ext>
            </a:extLst>
          </p:cNvPr>
          <p:cNvGrpSpPr/>
          <p:nvPr/>
        </p:nvGrpSpPr>
        <p:grpSpPr>
          <a:xfrm rot="5469997">
            <a:off x="7582696" y="2095521"/>
            <a:ext cx="1661939" cy="1661762"/>
            <a:chOff x="2168443" y="2966175"/>
            <a:chExt cx="1661939" cy="1661762"/>
          </a:xfrm>
          <a:solidFill>
            <a:schemeClr val="bg2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FB7F3F-9AA0-1C21-4876-CC4F39795DD4}"/>
                </a:ext>
              </a:extLst>
            </p:cNvPr>
            <p:cNvSpPr/>
            <p:nvPr/>
          </p:nvSpPr>
          <p:spPr>
            <a:xfrm>
              <a:off x="2168443" y="2966175"/>
              <a:ext cx="1661939" cy="1661762"/>
            </a:xfrm>
            <a:prstGeom prst="ellipse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95767FFE-7D94-A508-33AB-FA9A9350EFB6}"/>
                </a:ext>
              </a:extLst>
            </p:cNvPr>
            <p:cNvSpPr txBox="1"/>
            <p:nvPr/>
          </p:nvSpPr>
          <p:spPr>
            <a:xfrm rot="16130003">
              <a:off x="2315874" y="3428102"/>
              <a:ext cx="1367073" cy="7379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Sitka Small" panose="02000505000000020004" pitchFamily="2" charset="0"/>
                </a:rPr>
                <a:t>New Capital Branch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7078565-F9BA-E22C-A06A-486601BF02A5}"/>
              </a:ext>
            </a:extLst>
          </p:cNvPr>
          <p:cNvSpPr txBox="1"/>
          <p:nvPr/>
        </p:nvSpPr>
        <p:spPr>
          <a:xfrm>
            <a:off x="995482" y="4334450"/>
            <a:ext cx="10791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itka Small" panose="02000505000000020004" pitchFamily="2" charset="0"/>
              </a:rPr>
              <a:t>Each Branch is an inventory Organization with 4 sub-inventories inside.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itka Small" panose="02000505000000020004" pitchFamily="2" charset="0"/>
              </a:rPr>
              <a:t>Alexandria branch: Hoda Sakrah WA Abu Hamad, Borg El Arab, Alexandria Governorate 5221603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itka Small" panose="02000505000000020004" pitchFamily="2" charset="0"/>
              </a:rPr>
              <a:t>October Branch: El Wahat Rd, 6th of October City (2), Giza Governorate 3222310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itka Small" panose="02000505000000020004" pitchFamily="2" charset="0"/>
              </a:rPr>
              <a:t>New Capital Branch address: Cairo Governorate Desert, Cairo Governorate 4860201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itka Small" panose="02000505000000020004" pitchFamily="2" charset="0"/>
              </a:rPr>
              <a:t>All Raw material transportation as agreed will be through a transportation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itka Small" panose="02000505000000020004" pitchFamily="2" charset="0"/>
              </a:rPr>
              <a:t>Sold items transportation will be the buyer responsibility.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86038137"/>
              </p:ext>
            </p:extLst>
          </p:nvPr>
        </p:nvGraphicFramePr>
        <p:xfrm>
          <a:off x="9182100" y="511516"/>
          <a:ext cx="3276601" cy="29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87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200D-09C4-B932-6CEF-88716168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74" y="0"/>
            <a:ext cx="10018713" cy="1101436"/>
          </a:xfrm>
        </p:spPr>
        <p:txBody>
          <a:bodyPr>
            <a:normAutofit/>
          </a:bodyPr>
          <a:lstStyle/>
          <a:p>
            <a:r>
              <a:rPr lang="en-US" dirty="0">
                <a:latin typeface="Sitka Small" panose="02000505000000020004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0F37-E4AE-63D2-9F97-BBC26DD6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46" y="1101436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Costing method used in all branches will be average cost method. </a:t>
            </a:r>
          </a:p>
          <a:p>
            <a:r>
              <a:rPr lang="en-US" dirty="0"/>
              <a:t>Each inventory operates regarding to average costing method</a:t>
            </a:r>
          </a:p>
          <a:p>
            <a:r>
              <a:rPr lang="en-US" dirty="0"/>
              <a:t>We have 3 main branches where the customer can buy from them </a:t>
            </a:r>
          </a:p>
          <a:p>
            <a:r>
              <a:rPr lang="en-US" dirty="0"/>
              <a:t>When returning any bought item the customer must return it to the same  branch</a:t>
            </a:r>
          </a:p>
          <a:p>
            <a:r>
              <a:rPr lang="en-US" dirty="0"/>
              <a:t>We use Buy-to- sell approach </a:t>
            </a:r>
          </a:p>
          <a:p>
            <a:r>
              <a:rPr lang="en-US" dirty="0"/>
              <a:t>We target contractors and retailers </a:t>
            </a:r>
          </a:p>
          <a:p>
            <a:r>
              <a:rPr lang="en-US" dirty="0"/>
              <a:t>Coding will be through Item Master.</a:t>
            </a:r>
          </a:p>
        </p:txBody>
      </p:sp>
    </p:spTree>
    <p:extLst>
      <p:ext uri="{BB962C8B-B14F-4D97-AF65-F5344CB8AC3E}">
        <p14:creationId xmlns:p14="http://schemas.microsoft.com/office/powerpoint/2010/main" val="407641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96857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682200D-09C4-B932-6CEF-88716168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066800"/>
            <a:ext cx="10018713" cy="1101436"/>
          </a:xfrm>
        </p:spPr>
        <p:txBody>
          <a:bodyPr>
            <a:normAutofit/>
          </a:bodyPr>
          <a:lstStyle/>
          <a:p>
            <a:r>
              <a:rPr lang="en-US" dirty="0">
                <a:latin typeface="Sitka Small" panose="02000505000000020004" pitchFamily="2" charset="0"/>
              </a:rPr>
              <a:t>Chart of account </a:t>
            </a:r>
          </a:p>
        </p:txBody>
      </p:sp>
    </p:spTree>
    <p:extLst>
      <p:ext uri="{BB962C8B-B14F-4D97-AF65-F5344CB8AC3E}">
        <p14:creationId xmlns:p14="http://schemas.microsoft.com/office/powerpoint/2010/main" val="255512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95FB-8DFF-139E-8A92-8520C9DF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601"/>
            <a:ext cx="10018713" cy="455194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manual Processes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analytics to drive decision making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collaboration across departments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data insights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data source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item code or identifier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D2DC75-EE3D-030F-D2DB-5FB8246C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2" cy="1752600"/>
          </a:xfrm>
        </p:spPr>
        <p:txBody>
          <a:bodyPr>
            <a:normAutofit/>
          </a:bodyPr>
          <a:lstStyle/>
          <a:p>
            <a:r>
              <a:rPr lang="en-US" dirty="0">
                <a:latin typeface="Sitka Small" panose="02000505000000020004" pitchFamily="2" charset="0"/>
              </a:rPr>
              <a:t>Benefits of digitalization to the company</a:t>
            </a:r>
          </a:p>
        </p:txBody>
      </p:sp>
    </p:spTree>
    <p:extLst>
      <p:ext uri="{BB962C8B-B14F-4D97-AF65-F5344CB8AC3E}">
        <p14:creationId xmlns:p14="http://schemas.microsoft.com/office/powerpoint/2010/main" val="141424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9203-47AD-46BD-E3A7-6178B0AC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48828"/>
            <a:ext cx="10018713" cy="4412809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Processes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human errors as it occurs in the process if inventory tracking in our inventories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sheets isn`t reliable due to  manual data entry can have mistakes.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users may access to specific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Insights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slow data analytics the company might miss market trends and needs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companies that uses ERP systems our inability to access real-time insights affect the speed and efficiency of the data analysis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Management Issues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customer service due to there is no unified data source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detailed reports which makes it difficult when it comes to decision making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Integration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lack of integration, multiple departments maintain separate records, leading to redundancy.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 and alignment with external tools and platforms create additional workload.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Management Issues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overstocking item that isn`t demanded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Disorder in the company inventories and locators due to missing items, theft, or unrecorded usage.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F4BD83-98F5-CC7F-BFEE-0F3BD6E1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31" y="0"/>
            <a:ext cx="10347991" cy="1752600"/>
          </a:xfrm>
        </p:spPr>
        <p:txBody>
          <a:bodyPr>
            <a:normAutofit/>
          </a:bodyPr>
          <a:lstStyle/>
          <a:p>
            <a:r>
              <a:rPr lang="en-US" dirty="0">
                <a:latin typeface="Sitka Small" panose="02000505000000020004" pitchFamily="2" charset="0"/>
              </a:rPr>
              <a:t>Challenges driving the need for ERP system</a:t>
            </a:r>
          </a:p>
        </p:txBody>
      </p:sp>
    </p:spTree>
    <p:extLst>
      <p:ext uri="{BB962C8B-B14F-4D97-AF65-F5344CB8AC3E}">
        <p14:creationId xmlns:p14="http://schemas.microsoft.com/office/powerpoint/2010/main" val="38216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A07B-C312-4C37-E89A-5C63FF47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10018713" cy="1422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tka Small" panose="02000505000000020004" pitchFamily="2" charset="0"/>
              </a:rPr>
              <a:t>Oracle SCM Applications Proposed for Implementation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DA3E16-9795-DCA7-6B6E-0E4EF7853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5200"/>
              </p:ext>
            </p:extLst>
          </p:nvPr>
        </p:nvGraphicFramePr>
        <p:xfrm>
          <a:off x="1370013" y="1422400"/>
          <a:ext cx="10018712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28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1262</TotalTime>
  <Words>672</Words>
  <Application>Microsoft Office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Calisto MT</vt:lpstr>
      <vt:lpstr>Corbel</vt:lpstr>
      <vt:lpstr>Lucida Calligraphy</vt:lpstr>
      <vt:lpstr>Sitka Small</vt:lpstr>
      <vt:lpstr>Times New Roman</vt:lpstr>
      <vt:lpstr>Wingdings</vt:lpstr>
      <vt:lpstr>Parallax</vt:lpstr>
      <vt:lpstr>United Iron &amp; Steel Company</vt:lpstr>
      <vt:lpstr>Agenda</vt:lpstr>
      <vt:lpstr>About US</vt:lpstr>
      <vt:lpstr>PowerPoint Presentation</vt:lpstr>
      <vt:lpstr>Overview</vt:lpstr>
      <vt:lpstr>Chart of account </vt:lpstr>
      <vt:lpstr>Benefits of digitalization to the company</vt:lpstr>
      <vt:lpstr>Challenges driving the need for ERP system</vt:lpstr>
      <vt:lpstr>Oracle SCM Applications Proposed for Implementation</vt:lpstr>
      <vt:lpstr>Project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Iron &amp; Steel Company</dc:title>
  <dc:creator>Mostafa Noseur ( USW PRO )</dc:creator>
  <cp:lastModifiedBy>DOAA TORKY</cp:lastModifiedBy>
  <cp:revision>29</cp:revision>
  <dcterms:created xsi:type="dcterms:W3CDTF">2025-03-22T19:47:54Z</dcterms:created>
  <dcterms:modified xsi:type="dcterms:W3CDTF">2025-04-26T20:03:58Z</dcterms:modified>
</cp:coreProperties>
</file>