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eaa72b3c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eaa72b3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aa72b3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eaa72b3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aa72b3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aa72b3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6b903f1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6b903f1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6b903f1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6b903f1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aa72b3c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eaa72b3c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6b903f1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6b903f1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eaa72b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eaa72b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aa72b3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eaa72b3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6b903f1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6b903f1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eaa72b3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eaa72b3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aa72b3c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aa72b3c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6b903f18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6b903f1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aa72b3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aa72b3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aa72b3c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aa72b3c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chrisg@gwu.edu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a Problem?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57450" y="2175450"/>
            <a:ext cx="662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Better Feedback to Make Primo Work for You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60925" y="4160100"/>
            <a:ext cx="74028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SUNYLA Midwinter Virtual Conference, Feb. 7,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Gross and Joscelyn Leventhal, George Washington University Libraries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26950"/>
            <a:ext cx="8520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Found a Problem form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44" y="1152475"/>
            <a:ext cx="4571999" cy="297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400" y="1152471"/>
            <a:ext cx="4206240" cy="1327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9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actual ticket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Include a screenshot? 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1704"/>
            <a:ext cx="8028878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 ticketing system?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Keeps all problem reports and replies in an organized, searchable database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Assigning tickets to staff provides accountability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in tools for managing group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Collecting reports in one place makes it easier to see trends and themes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Possible drawbacks: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expense if you don’t already have one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Email-based ticket creation can lead to bogus tickets from bounced messages, etc.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accommodate different people and departmental cultures in one system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Organization and Workflow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Cross-departmental Primo implementation team during early stages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eresources team gradually took over after go-live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group members receive alert when ticket is created; ticket is assigned based on time received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Tickets are transferred to other groups (cataloging, circulation, ILL) when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Discussions when developing our workflow: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questions to include on form?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tickets be routed automatically based on those questions?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one person assign tickets?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How has Found a Problem helped us?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Nearly 1500 problem reports received since go-live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Feedback showed need for improved login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 reports alerted us when Consortium Loan system broke down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problem report that revealed a bug in Primo advanced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problems are more routine, but still useful for spotting wider problems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future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4260300" cy="15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Desk.com being replaced by Service Cloud -- change workflows?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consideration and possible experiment with ideas like a coordinator to assign tickets or directing tickets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formatting of Found a Problem link to avoid display problems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2" cy="266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1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Questions?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Contact Christopher Gross: </a:t>
            </a:r>
            <a:r>
              <a:rPr lang="en" u="sng">
                <a:solidFill>
                  <a:schemeClr val="hlink"/>
                </a:solidFill>
                <a:hlinkClick r:id="rId3"/>
              </a:rPr>
              <a:t>chrisg@gwu.edu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400" y="3652400"/>
            <a:ext cx="256946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Need: Enabling Primo users to report problems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Solution: The “Found a Problem?” 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Today we will discuss: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it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 set it up (note: it’s a Primo customization)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organization and workflow for using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has made things better for 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/>
              <a:t>George Washington University</a:t>
            </a:r>
            <a:r>
              <a:rPr lang="en"/>
              <a:t>: a private, nonprofit research university in downtown Washington, DC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/>
              <a:t>GW Libraries</a:t>
            </a:r>
            <a:r>
              <a:rPr lang="en"/>
              <a:t>: the main GW library system, separate from the law and medical libraries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/>
              <a:t>Washington Research Library Consortium</a:t>
            </a:r>
            <a:r>
              <a:rPr lang="en"/>
              <a:t>: a local consortium of 9 universities that migrated to Alma and Primo VE in July 2018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WRLC was the first consortium to go live with Primo 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WRLC library has its own Alma IZ and its own local Primo Customizations. The Found a Problem link is local to GW Libraries.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445113"/>
            <a:ext cx="3657600" cy="129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000" y="3401400"/>
            <a:ext cx="3017520" cy="131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the concept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already used a link to report problems in our previous link resolvers and EZproxy error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Usability testing with both users and staff underlined the need for a 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also showed that any interface element can be overlooked -- we wanted to make it as hard to overlook as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Bonus tip: usability testing is strongly recommended!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answer was the “Found a Problem?” link: a single, clearly named link that could be repeated throughout the Primo interface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“Found a Problem?” Link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85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link appears in every possible section of the Primo detailed record, as the next slide illustrates</a:t>
            </a:r>
            <a:r>
              <a:rPr lang="en"/>
              <a:t>...</a:t>
            </a:r>
            <a:r>
              <a:rPr lang="en"/>
              <a:t>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121" y="752050"/>
            <a:ext cx="3657599" cy="297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Many Found a Problem links!</a:t>
            </a:r>
            <a:endParaRPr sz="27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10" y="1152475"/>
            <a:ext cx="4297680" cy="306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285" y="1152475"/>
            <a:ext cx="4297680" cy="3064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structure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Link in Primo → problem report form → email to ticketing system</a:t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Link: created in Primo Customization package using 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Form: standard web form on our website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Ticketing system: Salesforce’s Desk.com (soon to be replaced)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the Link	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Inserted in the </a:t>
            </a:r>
            <a:r>
              <a:rPr b="1" lang="en"/>
              <a:t>custom.js</a:t>
            </a:r>
            <a:r>
              <a:rPr lang="en"/>
              <a:t> file in the local Primo Customization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actual code is on the next slide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AngularJS. Two sections: one to extract the current URL and send it to the form, and one to insert the link into each section of the record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instructions on creating local customizations for Primo, please see Ex Libris!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actual code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912400"/>
            <a:ext cx="42603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/* Insert found a problem link */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app.controller('FullViewServiceContainerAfterController', [function ()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 var vm = this;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 function getPermalink()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     var currentURL = encodeURIComponent(window.location.href),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         foundProblemForm = 'https://library.gwu.edu/found-problem';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     foundProblemForm += ('?url=' + currentURL);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     //return 'https://library.gwu.edu/found-problem';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     return foundProblemForm;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 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 vm.getPermalink = getPermalink;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}]);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5206400" y="1017725"/>
            <a:ext cx="36897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app.component('prmFullViewServiceContainerAfter',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bindings: { parentCtrl: '&lt;' },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controller: 'FullViewServiceContainerAfterController',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template: '&lt;a class="layout-align-left-left layout-column" id="found-problem" href="{{ $ctrl.getPermalink() }}" target="_blank"&gt;Found a Problem?&lt;/a&gt;'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});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