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712EF73-0B67-4652-BE8D-7F704DBCD8D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69903E9-C353-4D3E-B770-FD1A4D316E59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D8334A6-B3B5-4B13-B1FA-D6C1F774DB70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DCF52332-84AE-4A8E-AABC-DD1787C8B365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3C0C87A-906D-437D-AF17-4EBAF2691D1E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E17B2CE2-89EB-410D-9DA8-791E1AF717F0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900800"/>
            <a:ext cx="6854400" cy="190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143000" y="3602160"/>
            <a:ext cx="6854400" cy="16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920" y="609480"/>
            <a:ext cx="1520640" cy="152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0000"/>
                </a:solidFill>
                <a:latin typeface="Calibri Light"/>
                <a:ea typeface="DejaVu Sans"/>
              </a:rPr>
              <a:t>Assignment For This Recitation!</a:t>
            </a:r>
            <a:endParaRPr dirty="0"/>
          </a:p>
        </p:txBody>
      </p:sp>
      <p:sp>
        <p:nvSpPr>
          <p:cNvPr id="98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6600">
                <a:solidFill>
                  <a:srgbClr val="FF3300"/>
                </a:solidFill>
                <a:latin typeface="Calibri"/>
                <a:ea typeface="DejaVu Sans"/>
              </a:rPr>
              <a:t>Nothing :-)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Hello!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Full Name : Abu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Awal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Md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Shoeb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You can call me </a:t>
            </a:r>
            <a:r>
              <a:rPr lang="en-US" sz="2800" b="1" i="1" dirty="0" err="1">
                <a:solidFill>
                  <a:srgbClr val="000000"/>
                </a:solidFill>
                <a:latin typeface="Calibri"/>
                <a:ea typeface="DejaVu Sans"/>
              </a:rPr>
              <a:t>Shoeb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Email : as2352@scarletmail.rutgers.edu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Office : Hill 264A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Hours: Tuesdays 12pm – 1pm</a:t>
            </a:r>
            <a:endParaRPr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lang="en-US" sz="2800" dirty="0">
                <a:solidFill>
                  <a:srgbClr val="800000"/>
                </a:solidFill>
                <a:latin typeface="Calibri"/>
                <a:ea typeface="DejaVu Sans"/>
              </a:rPr>
              <a:t>Sakai Forums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for any queries. However, if you need to send an email to your TA then please use </a:t>
            </a:r>
            <a:r>
              <a:rPr lang="en-US" sz="2800" b="1" dirty="0">
                <a:solidFill>
                  <a:srgbClr val="800000"/>
                </a:solidFill>
                <a:latin typeface="Calibri"/>
                <a:ea typeface="DejaVu Sans"/>
              </a:rPr>
              <a:t>CS-211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as prefix in your </a:t>
            </a:r>
            <a:r>
              <a:rPr lang="en-US" sz="2800" dirty="0">
                <a:solidFill>
                  <a:srgbClr val="800000"/>
                </a:solidFill>
                <a:latin typeface="Calibri"/>
                <a:ea typeface="DejaVu Sans"/>
              </a:rPr>
              <a:t>Email Subject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How to use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iLab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machines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Useful Linux Commands</a:t>
            </a:r>
            <a:endParaRPr dirty="0"/>
          </a:p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How to write and compile C programs 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Introduction</a:t>
            </a:r>
            <a:endParaRPr/>
          </a:p>
        </p:txBody>
      </p:sp>
      <p:pic>
        <p:nvPicPr>
          <p:cNvPr id="85" name="Picture 84"/>
          <p:cNvPicPr/>
          <p:nvPr/>
        </p:nvPicPr>
        <p:blipFill>
          <a:blip r:embed="rId3"/>
          <a:stretch>
            <a:fillRect/>
          </a:stretch>
        </p:blipFill>
        <p:spPr>
          <a:xfrm>
            <a:off x="4491000" y="532080"/>
            <a:ext cx="3781440" cy="58485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31800" y="6085440"/>
            <a:ext cx="78829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050">
                <a:solidFill>
                  <a:srgbClr val="000000"/>
                </a:solidFill>
                <a:latin typeface="Calibri Light"/>
                <a:ea typeface="DejaVu Sans"/>
              </a:rPr>
              <a:t>Source : Computer Architecture by Onur Mutlu from Carnegie Melon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Connect to iLab servers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28560" y="164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Follow the link to open your account now </a:t>
            </a:r>
            <a:r>
              <a:rPr lang="en-US" sz="2200" u="sng" dirty="0">
                <a:solidFill>
                  <a:srgbClr val="0563C1"/>
                </a:solidFill>
                <a:latin typeface="Calibri"/>
                <a:ea typeface="DejaVu Sans"/>
              </a:rPr>
              <a:t>http://www.cs.rutgers.edu/resources/systems/ilab/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To get connected with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iLab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machines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lang="en-US" sz="2400" b="1" dirty="0">
                <a:solidFill>
                  <a:srgbClr val="800000"/>
                </a:solidFill>
                <a:latin typeface="Calibri"/>
                <a:ea typeface="DejaVu Sans"/>
              </a:rPr>
              <a:t>X2GO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client for GUI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Windows : Download and install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Linux :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sudo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apt-get install x2goclient   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Or use Terminal/Command Line application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ssh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netid@address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2400" b="1" dirty="0" err="1">
                <a:solidFill>
                  <a:srgbClr val="0000FF"/>
                </a:solidFill>
                <a:latin typeface="Calibri"/>
                <a:ea typeface="DejaVu Sans"/>
              </a:rPr>
              <a:t>ssh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DejaVu Sans"/>
              </a:rPr>
              <a:t> shoeb@builder.cs.rutgers.edu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You can also use Putty/WinSCP on Windows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Write/Edit Your Code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28560" y="1465559"/>
            <a:ext cx="7882920" cy="51661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Edit your code using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Graphical User Interface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Gedit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Notepad++(Windows)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Geany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(Linux)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Command Line</a:t>
            </a:r>
            <a:endParaRPr dirty="0"/>
          </a:p>
          <a:p>
            <a:pPr marL="2171700" lvl="4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Gedit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/Nano/Vim</a:t>
            </a:r>
            <a:endParaRPr dirty="0"/>
          </a:p>
          <a:p>
            <a:pPr marL="3086100" lvl="6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Vim Commands</a:t>
            </a:r>
            <a:endParaRPr dirty="0"/>
          </a:p>
          <a:p>
            <a:pPr marL="4000500" lvl="8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Type vim filename (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. vim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welcome.c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4000500" lvl="8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Press “a” to append “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” to insert text</a:t>
            </a:r>
            <a:endParaRPr dirty="0"/>
          </a:p>
          <a:p>
            <a:pPr marL="4000500" lvl="8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Press ESC for command</a:t>
            </a:r>
            <a:endParaRPr dirty="0"/>
          </a:p>
          <a:p>
            <a:pPr marL="4000500" lvl="8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Type :q! (quit without saving)</a:t>
            </a:r>
            <a:endParaRPr dirty="0"/>
          </a:p>
          <a:p>
            <a:pPr marL="4000500" lvl="8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Type :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wq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(write and quit)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Basic Linux Commands 1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28560" y="1447920"/>
            <a:ext cx="7882920" cy="502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Check this: http://linuxcommand.org/index.php</a:t>
            </a:r>
            <a:endParaRPr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ssh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: login to any machines remotely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pwd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: show current location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cd: change directory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$cd Documents, or $ cd ..)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ls: list all contents (http://www.rapidtables.com/code/linux/ls.htm) 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locate: show location of a file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$locate test.txt)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grep: 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search texts in files (http://www.cyberciti.biz/faq/howto-use-grep-command-in-linux-unix/)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--version: show version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java –version)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cat: print contents on screen (ex. $ cat test.txt)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touch: create a file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touch test.txt)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nano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, vim: editor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nano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test.txt)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Basic Linux Commands 2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cp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: copy file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cp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 source.txt destination.txt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mkdir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: make directory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mkdir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 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myfolder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rm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: remove file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rm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 test.txt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mv: rename file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mv oldname.txt newname.txt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scp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: transfer file from local to server machine and vice versa (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scp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 source destination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Local computer to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iLab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	  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lang="en-US" sz="2000" dirty="0" err="1">
                <a:solidFill>
                  <a:srgbClr val="7E0021"/>
                </a:solidFill>
                <a:latin typeface="Calibri"/>
                <a:ea typeface="DejaVu Sans"/>
              </a:rPr>
              <a:t>scp</a:t>
            </a:r>
            <a:r>
              <a:rPr lang="en-US" sz="2000" dirty="0">
                <a:solidFill>
                  <a:srgbClr val="7E0021"/>
                </a:solidFill>
                <a:latin typeface="Calibri"/>
                <a:ea typeface="DejaVu Sans"/>
              </a:rPr>
              <a:t> -r local-folder/ shoeb@null.cs.rutgers.edu:~/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iLab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to Local (execute command from local machine)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	   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scp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 -r shoeb@null.cs.rutgers.edu:~/remote-folder/ /home/</a:t>
            </a:r>
            <a:r>
              <a:rPr lang="en-US" sz="2200" dirty="0" err="1">
                <a:solidFill>
                  <a:srgbClr val="7E0021"/>
                </a:solidFill>
                <a:latin typeface="Calibri"/>
                <a:ea typeface="DejaVu Sans"/>
              </a:rPr>
              <a:t>shoeb</a:t>
            </a:r>
            <a:r>
              <a:rPr lang="en-US" sz="2200" dirty="0">
                <a:solidFill>
                  <a:srgbClr val="7E0021"/>
                </a:solidFill>
                <a:latin typeface="Calibri"/>
                <a:ea typeface="DejaVu Sans"/>
              </a:rPr>
              <a:t>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Compile and Run C Code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Create a .c file (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. $ touch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hello.c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Open the file with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gedit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/vim/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nano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Compile your code 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gcc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-Wall -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Werror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-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fsanitize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=address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hello.c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 -o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hello.out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Run your code</a:t>
            </a:r>
            <a:endParaRPr dirty="0"/>
          </a:p>
          <a:p>
            <a:pPr marL="1257300" lvl="2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DejaVu Sans"/>
              </a:rPr>
              <a:t>$ ./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DejaVu Sans"/>
              </a:rPr>
              <a:t>hello.out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565</Words>
  <Application>Microsoft Office PowerPoint</Application>
  <PresentationFormat>On-screen Show (4:3)</PresentationFormat>
  <Paragraphs>88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Bill Chen</cp:lastModifiedBy>
  <cp:revision>9</cp:revision>
  <dcterms:modified xsi:type="dcterms:W3CDTF">2017-10-05T00:04:43Z</dcterms:modified>
</cp:coreProperties>
</file>