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F44EA6B-F726-4A46-BE4C-9116087F8B86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4A22515-B3D7-47D9-8FF2-369CEC73424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DCAC17A-3085-45E3-9087-8D246B24AD2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8C2D74A-F0EB-48DF-AABB-824948305B7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ACA0B509-0A7F-457B-A232-BE17D8B55C7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364B0DD-FE62-48D0-8B76-AFA0DB4CFAB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720" cy="377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143600" y="9119520"/>
            <a:ext cx="3168360" cy="4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7297F500-3826-42CE-B155-5819031515B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43000" y="1900800"/>
            <a:ext cx="6856920" cy="190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Computer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CS-211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143000" y="3602160"/>
            <a:ext cx="685692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Spring 2017 | Recitation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Abu Shoeb</a:t>
            </a:r>
            <a:endParaRPr/>
          </a:p>
        </p:txBody>
      </p:sp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3733920" y="609480"/>
            <a:ext cx="1523160" cy="152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>
                <a:solidFill>
                  <a:srgbClr val="FF0000"/>
                </a:solidFill>
                <a:latin typeface="Calibri Light"/>
                <a:ea typeface="DejaVu Sans"/>
              </a:rPr>
              <a:t>Agenda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628560" y="1825560"/>
            <a:ext cx="788544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Programming Assignment 1 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Tar and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Untar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a file/directory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Autograder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Submission on Sakai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Tar/Untar a File/Directory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8560" y="1231920"/>
            <a:ext cx="7885440" cy="50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DejaVu Sans"/>
              </a:rPr>
              <a:t>How to tar: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Go to the parent directory of pa1</a:t>
            </a:r>
            <a:endParaRPr dirty="0"/>
          </a:p>
          <a:p>
            <a:pPr marL="800100" lvl="1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$ tar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cvf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 pa1.tar pa1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Another example</a:t>
            </a:r>
            <a:endParaRPr dirty="0"/>
          </a:p>
          <a:p>
            <a:pPr marL="800100" lvl="1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$ tar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cvf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 myfiles.tar dir1 dir2 file1 file2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DejaVu Sans"/>
              </a:rPr>
              <a:t>How to </a:t>
            </a:r>
            <a:r>
              <a:rPr lang="en-US" sz="24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untar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Go to the directory where you have .tar file</a:t>
            </a:r>
            <a:endParaRPr dirty="0"/>
          </a:p>
          <a:p>
            <a:pPr marL="800100" lvl="1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$ tar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xvf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 pa1.tar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000" strike="noStrike" dirty="0">
                <a:solidFill>
                  <a:srgbClr val="800000"/>
                </a:solidFill>
                <a:latin typeface="Calibri"/>
                <a:ea typeface="DejaVu Sans"/>
              </a:rPr>
              <a:t>c: Create archive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000" strike="noStrike" dirty="0">
                <a:solidFill>
                  <a:srgbClr val="800000"/>
                </a:solidFill>
                <a:latin typeface="Calibri"/>
                <a:ea typeface="DejaVu Sans"/>
              </a:rPr>
              <a:t>v: Verbose </a:t>
            </a:r>
            <a:r>
              <a:rPr lang="en-US" sz="2000" strike="noStrike" dirty="0" err="1">
                <a:solidFill>
                  <a:srgbClr val="800000"/>
                </a:solidFill>
                <a:latin typeface="Calibri"/>
                <a:ea typeface="DejaVu Sans"/>
              </a:rPr>
              <a:t>i.e</a:t>
            </a:r>
            <a:r>
              <a:rPr lang="en-US" sz="2000" strike="noStrike" dirty="0">
                <a:solidFill>
                  <a:srgbClr val="800000"/>
                </a:solidFill>
                <a:latin typeface="Calibri"/>
                <a:ea typeface="DejaVu Sans"/>
              </a:rPr>
              <a:t> display progress while creating archive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000" strike="noStrike" dirty="0">
                <a:solidFill>
                  <a:srgbClr val="800000"/>
                </a:solidFill>
                <a:latin typeface="Calibri"/>
                <a:ea typeface="DejaVu Sans"/>
              </a:rPr>
              <a:t>f: Archive File name </a:t>
            </a:r>
            <a:r>
              <a:rPr lang="en-US" sz="2000" strike="noStrike" dirty="0" err="1">
                <a:solidFill>
                  <a:srgbClr val="800000"/>
                </a:solidFill>
                <a:latin typeface="Calibri"/>
                <a:ea typeface="DejaVu Sans"/>
              </a:rPr>
              <a:t>i.e</a:t>
            </a:r>
            <a:r>
              <a:rPr lang="en-US" sz="2000" strike="noStrike" dirty="0">
                <a:solidFill>
                  <a:srgbClr val="800000"/>
                </a:solidFill>
                <a:latin typeface="Calibri"/>
                <a:ea typeface="DejaVu Sans"/>
              </a:rPr>
              <a:t> the name of the archive file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000" strike="noStrike" dirty="0">
                <a:solidFill>
                  <a:srgbClr val="800000"/>
                </a:solidFill>
                <a:latin typeface="Calibri"/>
                <a:ea typeface="DejaVu Sans"/>
              </a:rPr>
              <a:t>x: means extract files from the archive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000" strike="noStrike" dirty="0">
                <a:solidFill>
                  <a:srgbClr val="800000"/>
                </a:solidFill>
                <a:latin typeface="Calibri"/>
                <a:ea typeface="DejaVu Sans"/>
              </a:rPr>
              <a:t>z : Compress archive using </a:t>
            </a:r>
            <a:r>
              <a:rPr lang="en-US" sz="2000" strike="noStrike" dirty="0" err="1">
                <a:solidFill>
                  <a:srgbClr val="800000"/>
                </a:solidFill>
                <a:latin typeface="Calibri"/>
                <a:ea typeface="DejaVu Sans"/>
              </a:rPr>
              <a:t>gzip</a:t>
            </a:r>
            <a:r>
              <a:rPr lang="en-US" sz="2000" strike="noStrike" dirty="0">
                <a:solidFill>
                  <a:srgbClr val="800000"/>
                </a:solidFill>
                <a:latin typeface="Calibri"/>
                <a:ea typeface="DejaVu Sans"/>
              </a:rPr>
              <a:t> program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>
                <a:solidFill>
                  <a:srgbClr val="DC2300"/>
                </a:solidFill>
                <a:latin typeface="Calibri Light"/>
                <a:ea typeface="DejaVu Sans"/>
              </a:rPr>
              <a:t>How to Makefile!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628560" y="1429560"/>
            <a:ext cx="7885440" cy="48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Run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	$ make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Clean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	$ make clean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If you have several make files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	$ make -f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YourMakeFile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Basics of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target: dependencies</a:t>
            </a:r>
            <a:endParaRPr dirty="0"/>
          </a:p>
          <a:p>
            <a:pPr marL="342900" indent="-34290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[tab] system command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Example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all: 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gcc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 -Wall -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Werror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 -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fsanitize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=address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first.c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 -o first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dirty="0">
                <a:solidFill>
                  <a:srgbClr val="DC2300"/>
                </a:solidFill>
                <a:latin typeface="Calibri Light"/>
                <a:ea typeface="DejaVu Sans"/>
              </a:rPr>
              <a:t>Help on </a:t>
            </a:r>
            <a:r>
              <a:rPr lang="en-US" sz="4400" b="1" strike="noStrike" dirty="0" err="1">
                <a:solidFill>
                  <a:srgbClr val="DC2300"/>
                </a:solidFill>
                <a:latin typeface="Calibri Light"/>
                <a:ea typeface="DejaVu Sans"/>
              </a:rPr>
              <a:t>Makefile</a:t>
            </a:r>
            <a:endParaRPr dirty="0"/>
          </a:p>
        </p:txBody>
      </p:sp>
      <p:sp>
        <p:nvSpPr>
          <p:cNvPr id="87" name="CustomShape 2"/>
          <p:cNvSpPr/>
          <p:nvPr/>
        </p:nvSpPr>
        <p:spPr>
          <a:xfrm>
            <a:off x="628560" y="1609560"/>
            <a:ext cx="788544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Youtube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 : https://www.youtube.com/watch?v=kGGE8mtrbrM 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DejaVu Sans"/>
              </a:rPr>
              <a:t>Blog : http://mrbook.org/blog/tutorials/make/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Please remember the following tips:</a:t>
            </a:r>
            <a:endParaRPr dirty="0"/>
          </a:p>
          <a:p>
            <a:pPr marL="285750" indent="-28575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doesn't have any </a:t>
            </a:r>
            <a:r>
              <a:rPr lang="en-US" b="1" strike="noStrike" dirty="0">
                <a:solidFill>
                  <a:srgbClr val="FF0000"/>
                </a:solidFill>
                <a:latin typeface="Calibri"/>
                <a:ea typeface="DejaVu Sans"/>
              </a:rPr>
              <a:t>file extension</a:t>
            </a:r>
            <a:endParaRPr dirty="0"/>
          </a:p>
          <a:p>
            <a:pPr marL="285750" indent="-28575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Default name of the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for any project is </a:t>
            </a:r>
            <a:r>
              <a:rPr lang="en-US" b="1" strike="noStrike" dirty="0" err="1">
                <a:solidFill>
                  <a:srgbClr val="DC2300"/>
                </a:solidFill>
                <a:latin typeface="Calibri"/>
                <a:ea typeface="DejaVu Sans"/>
              </a:rPr>
              <a:t>Makefile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(it is not strict but recommended)</a:t>
            </a:r>
            <a:endParaRPr dirty="0"/>
          </a:p>
          <a:p>
            <a:pPr>
              <a:lnSpc>
                <a:spcPct val="90000"/>
              </a:lnSpc>
              <a:buSzPct val="45000"/>
            </a:pPr>
            <a:r>
              <a:rPr lang="en-US" b="1" strike="noStrike" dirty="0">
                <a:solidFill>
                  <a:srgbClr val="DC2300"/>
                </a:solidFill>
                <a:latin typeface="Calibri"/>
                <a:ea typeface="DejaVu Sans"/>
              </a:rPr>
              <a:t>TAB</a:t>
            </a:r>
            <a:r>
              <a:rPr lang="en-US" strike="noStrike" dirty="0">
                <a:solidFill>
                  <a:srgbClr val="800000"/>
                </a:solidFill>
                <a:latin typeface="Calibri"/>
                <a:ea typeface="DejaVu Sans"/>
              </a:rPr>
              <a:t> 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must be placed before each command written in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 marL="285750" indent="-28575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If you do not place TAB correctly in your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, you may encounter errors.</a:t>
            </a:r>
            <a:endParaRPr dirty="0"/>
          </a:p>
          <a:p>
            <a:pPr marL="285750" indent="-28575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You can check the TAB key in any editor.</a:t>
            </a:r>
            <a:endParaRPr dirty="0"/>
          </a:p>
          <a:p>
            <a:pPr marL="1200150" lvl="2" indent="-28575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In Linux/Mac, open your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in vim editor then press ESC then type "set list" and hit ENTER. It should show the TAB as "^I". </a:t>
            </a:r>
            <a:endParaRPr dirty="0"/>
          </a:p>
          <a:p>
            <a:pPr marL="1200150" lvl="2" indent="-28575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In Windows, open your file using Notepad++ editor. Then go to View --&gt; Show Symbol --&gt; Show All Characters. In place of TAB, you should see "--------&gt;". If you don't see this characters in place of TAB, then you should correct your make file.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18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dirty="0">
                <a:solidFill>
                  <a:srgbClr val="DC2300"/>
                </a:solidFill>
                <a:latin typeface="Calibri Light"/>
                <a:ea typeface="DejaVu Sans"/>
              </a:rPr>
              <a:t>Run Auto Grader - 1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628560" y="1249559"/>
            <a:ext cx="3577680" cy="531749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pa1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|- first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first.c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first.h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(if used)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|- second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second.c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second.h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(if used)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|- ninth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ninth.c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ninth.h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(if used)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</p:txBody>
      </p:sp>
      <p:sp>
        <p:nvSpPr>
          <p:cNvPr id="90" name="CustomShape 3"/>
          <p:cNvSpPr/>
          <p:nvPr/>
        </p:nvSpPr>
        <p:spPr>
          <a:xfrm>
            <a:off x="5433593" y="847080"/>
            <a:ext cx="3577680" cy="5867756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autograder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pa1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 first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first.c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first.h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(if used)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 second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second.c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second.h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(if used)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|- ninth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ninth.c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ninth.h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 (if used)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		|--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Makefile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560" y="18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>
                <a:solidFill>
                  <a:srgbClr val="DC2300"/>
                </a:solidFill>
                <a:latin typeface="Calibri Light"/>
                <a:ea typeface="DejaVu Sans"/>
              </a:rPr>
              <a:t>Run Auto Grader - 2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31520" y="1395720"/>
            <a:ext cx="7374960" cy="473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Untar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autograder.tar 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	$ tar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xvf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autograder.tar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Copy pa1 into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autograder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directory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	$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cp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-r pa1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autograder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Go to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autograder</a:t>
            </a: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directory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	$ cd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autograder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Run </a:t>
            </a:r>
            <a:r>
              <a:rPr lang="en-US" sz="26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autograder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	$ python auto_grader.py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6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560" y="185040"/>
            <a:ext cx="788544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>
                <a:solidFill>
                  <a:srgbClr val="DC2300"/>
                </a:solidFill>
                <a:latin typeface="Calibri Light"/>
                <a:ea typeface="DejaVu Sans"/>
              </a:rPr>
              <a:t>Thanks!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731520" y="1395720"/>
            <a:ext cx="7374960" cy="473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"/>
                <a:ea typeface="DejaVu Sans"/>
              </a:rPr>
              <a:t>Any questions?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On-screen Show (4:3)</PresentationFormat>
  <Paragraphs>110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Bill Chen</cp:lastModifiedBy>
  <cp:revision>7</cp:revision>
  <dcterms:modified xsi:type="dcterms:W3CDTF">2017-10-05T00:08:41Z</dcterms:modified>
</cp:coreProperties>
</file>