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2D8E530-00D3-4955-9453-B1416E7199A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1CA7953-13A8-45B5-9E1B-E2AA59D3251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765FDC2B-22EA-4B3C-9AB8-3A6E80814C1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C985BBF-F1F1-431A-93D9-A72F00A9FED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58F336A-C310-4E07-91B2-1D2C43008C7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50000" cy="3778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143600" y="9119520"/>
            <a:ext cx="3167640" cy="47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A6B7191-7D84-4DB9-8941-B8E4136F56E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nyu.edu/~neylon/linalgfall04/project1/dj/propofmatrix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43000" y="1900800"/>
            <a:ext cx="6856200" cy="19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Computer Architecture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CS-211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143000" y="3602160"/>
            <a:ext cx="685620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Spring 2017 | Recitation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  <a:ea typeface="DejaVu Sans"/>
              </a:rPr>
              <a:t>Abu Shoeb</a:t>
            </a:r>
            <a:endParaRPr/>
          </a:p>
        </p:txBody>
      </p:sp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3733920" y="609480"/>
            <a:ext cx="1522440" cy="152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>
                <a:solidFill>
                  <a:srgbClr val="FF0000"/>
                </a:solidFill>
                <a:latin typeface="Calibri Light"/>
                <a:ea typeface="DejaVu Sans"/>
              </a:rPr>
              <a:t>Agenda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997920" y="1600920"/>
            <a:ext cx="731448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Programming Assignment 1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Matrix Multiplication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Binary Search Tree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GDB – GNU Debugger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Matrix Multiplication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560" y="1600560"/>
            <a:ext cx="8229240" cy="36918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</a:rPr>
              <a:t>In order to multiply two matrices, A and B, the number of columns in A must equal the number of rows in B. Thus, if A is an m x n (row X col) matrix and B is an p x q matrix, n = p.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</a:rPr>
              <a:t>Resultant matrix will be m x q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F497D"/>
                </a:solidFill>
                <a:latin typeface="Calibri"/>
              </a:rPr>
              <a:t>Help: </a:t>
            </a:r>
            <a:r>
              <a:rPr lang="en-US" sz="2000" dirty="0">
                <a:hlinkClick r:id="rId3"/>
              </a:rPr>
              <a:t>http://www.math.nyu.edu/~neylon/linalgfall04/project1/dj/propofmatrix.htm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GDB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Provides extensive facilities for tracing program execution</a:t>
            </a:r>
            <a:endParaRPr lang="en-US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Step through program line at a time</a:t>
            </a:r>
            <a:endParaRPr lang="en-US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Monitor / modify internal variables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You need </a:t>
            </a:r>
            <a:r>
              <a:rPr lang="en-US" sz="2800" b="1" strike="noStrike" dirty="0">
                <a:solidFill>
                  <a:srgbClr val="1F497D"/>
                </a:solidFill>
                <a:latin typeface="Calibri"/>
              </a:rPr>
              <a:t>to compile</a:t>
            </a: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 your code with </a:t>
            </a:r>
            <a:r>
              <a:rPr lang="en-US" sz="2800" b="1" strike="noStrike" dirty="0">
                <a:solidFill>
                  <a:srgbClr val="1F497D"/>
                </a:solidFill>
                <a:latin typeface="Calibri"/>
              </a:rPr>
              <a:t>–g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          $ </a:t>
            </a: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gcc</a:t>
            </a: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 –g </a:t>
            </a: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foo.c</a:t>
            </a: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 –o </a:t>
            </a: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foo.o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GDB Commands 1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560"/>
            <a:ext cx="84578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Use 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 after compiling : $ 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 [executable program name]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Debug : 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run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End debugging : 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q or quit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Observe source code : 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list or list 10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Change the number of lines : 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set 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listsize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 [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num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]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Setting breakpoints: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break [function name]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break [line 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num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]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Clearing breakpoints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clear [function name]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clear [line 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num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]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clearing all breakpoints : (</a:t>
            </a:r>
            <a:r>
              <a:rPr lang="en-US" sz="22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200" strike="noStrike" dirty="0">
                <a:solidFill>
                  <a:srgbClr val="1F497D"/>
                </a:solidFill>
                <a:latin typeface="Calibri"/>
              </a:rPr>
              <a:t>) delete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28560" y="36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>
                <a:solidFill>
                  <a:srgbClr val="FF0000"/>
                </a:solidFill>
                <a:latin typeface="Calibri Light"/>
                <a:ea typeface="DejaVu Sans"/>
              </a:rPr>
              <a:t>GDB Commands 2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560" y="1420200"/>
            <a:ext cx="8229240" cy="493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Printing variables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(</a:t>
            </a: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) print [variable]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(</a:t>
            </a: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) display [variable]</a:t>
            </a:r>
            <a:endParaRPr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Going step by step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(</a:t>
            </a: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) next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>
                <a:solidFill>
                  <a:srgbClr val="1F497D"/>
                </a:solidFill>
                <a:latin typeface="Calibri"/>
              </a:rPr>
              <a:t>Using GUI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gdb</a:t>
            </a: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 –</a:t>
            </a:r>
            <a:r>
              <a:rPr lang="en-US" sz="2400" strike="noStrike" dirty="0" err="1">
                <a:solidFill>
                  <a:srgbClr val="1F497D"/>
                </a:solidFill>
                <a:latin typeface="Calibri"/>
              </a:rPr>
              <a:t>tui</a:t>
            </a:r>
            <a:r>
              <a:rPr lang="en-US" sz="2400" strike="noStrike" dirty="0">
                <a:solidFill>
                  <a:srgbClr val="1F497D"/>
                </a:solidFill>
                <a:latin typeface="Calibri"/>
              </a:rPr>
              <a:t> [executable file]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8560" y="185040"/>
            <a:ext cx="788472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>
                <a:solidFill>
                  <a:srgbClr val="DC2300"/>
                </a:solidFill>
                <a:latin typeface="Calibri Light"/>
                <a:ea typeface="DejaVu Sans"/>
              </a:rPr>
              <a:t>Thanks!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731520" y="1395720"/>
            <a:ext cx="7374240" cy="47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endParaRPr/>
          </a:p>
          <a:p>
            <a:pPr algn="ctr">
              <a:lnSpc>
                <a:spcPct val="90000"/>
              </a:lnSpc>
            </a:pPr>
            <a:r>
              <a:rPr lang="en-US" sz="3600" strike="noStrike">
                <a:solidFill>
                  <a:srgbClr val="000000"/>
                </a:solidFill>
                <a:latin typeface="Calibri"/>
                <a:ea typeface="DejaVu Sans"/>
              </a:rPr>
              <a:t>Any questions?</a:t>
            </a:r>
            <a:endParaRPr/>
          </a:p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297</Words>
  <Application>Microsoft Office PowerPoint</Application>
  <PresentationFormat>On-screen Show (4:3)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Bill Chen</cp:lastModifiedBy>
  <cp:revision>7</cp:revision>
  <dcterms:modified xsi:type="dcterms:W3CDTF">2017-10-05T00:15:08Z</dcterms:modified>
</cp:coreProperties>
</file>