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jpeg" ContentType="image/jpeg"/>
  <Override PartName="/ppt/media/image17.png" ContentType="image/png"/>
  <Override PartName="/ppt/media/image16.png" ContentType="image/pn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3.png" ContentType="image/png"/>
  <Override PartName="/ppt/media/image18.jpeg" ContentType="image/jpe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1F7DA3-6C3F-4182-960B-DA3D33B931A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21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19200" y="188640"/>
            <a:ext cx="231840" cy="233640"/>
          </a:xfrm>
          <a:custGeom>
            <a:avLst/>
            <a:gdLst/>
            <a:ahLst/>
            <a:rect l="l" t="t" r="r" b="b"/>
            <a:pathLst>
              <a:path w="232409" h="234315">
                <a:moveTo>
                  <a:pt x="80830" y="0"/>
                </a:moveTo>
                <a:lnTo>
                  <a:pt x="0" y="0"/>
                </a:lnTo>
                <a:lnTo>
                  <a:pt x="0" y="7010"/>
                </a:lnTo>
                <a:lnTo>
                  <a:pt x="12028" y="8508"/>
                </a:lnTo>
                <a:lnTo>
                  <a:pt x="19538" y="10059"/>
                </a:lnTo>
                <a:lnTo>
                  <a:pt x="23395" y="15647"/>
                </a:lnTo>
                <a:lnTo>
                  <a:pt x="24816" y="28934"/>
                </a:lnTo>
                <a:lnTo>
                  <a:pt x="25019" y="53581"/>
                </a:lnTo>
                <a:lnTo>
                  <a:pt x="25019" y="145224"/>
                </a:lnTo>
                <a:lnTo>
                  <a:pt x="26996" y="179143"/>
                </a:lnTo>
                <a:lnTo>
                  <a:pt x="36505" y="207381"/>
                </a:lnTo>
                <a:lnTo>
                  <a:pt x="58916" y="226698"/>
                </a:lnTo>
                <a:lnTo>
                  <a:pt x="99594" y="233857"/>
                </a:lnTo>
                <a:lnTo>
                  <a:pt x="129613" y="230414"/>
                </a:lnTo>
                <a:lnTo>
                  <a:pt x="152821" y="222840"/>
                </a:lnTo>
                <a:lnTo>
                  <a:pt x="153862" y="222338"/>
                </a:lnTo>
                <a:lnTo>
                  <a:pt x="115472" y="222338"/>
                </a:lnTo>
                <a:lnTo>
                  <a:pt x="84431" y="216400"/>
                </a:lnTo>
                <a:lnTo>
                  <a:pt x="66336" y="199618"/>
                </a:lnTo>
                <a:lnTo>
                  <a:pt x="57893" y="173539"/>
                </a:lnTo>
                <a:lnTo>
                  <a:pt x="55811" y="139712"/>
                </a:lnTo>
                <a:lnTo>
                  <a:pt x="55811" y="53581"/>
                </a:lnTo>
                <a:lnTo>
                  <a:pt x="61291" y="10059"/>
                </a:lnTo>
                <a:lnTo>
                  <a:pt x="80830" y="7010"/>
                </a:lnTo>
                <a:lnTo>
                  <a:pt x="80830" y="0"/>
                </a:lnTo>
                <a:close/>
                <a:moveTo>
                  <a:pt x="206889" y="211823"/>
                </a:moveTo>
                <a:lnTo>
                  <a:pt x="181389" y="211823"/>
                </a:lnTo>
                <a:lnTo>
                  <a:pt x="183794" y="216827"/>
                </a:lnTo>
                <a:lnTo>
                  <a:pt x="188606" y="221843"/>
                </a:lnTo>
                <a:lnTo>
                  <a:pt x="196785" y="231851"/>
                </a:lnTo>
                <a:lnTo>
                  <a:pt x="206889" y="228853"/>
                </a:lnTo>
                <a:lnTo>
                  <a:pt x="206889" y="211823"/>
                </a:lnTo>
                <a:close/>
                <a:moveTo>
                  <a:pt x="231908" y="0"/>
                </a:moveTo>
                <a:lnTo>
                  <a:pt x="151076" y="0"/>
                </a:lnTo>
                <a:lnTo>
                  <a:pt x="151076" y="7010"/>
                </a:lnTo>
                <a:lnTo>
                  <a:pt x="163106" y="8508"/>
                </a:lnTo>
                <a:lnTo>
                  <a:pt x="170616" y="10059"/>
                </a:lnTo>
                <a:lnTo>
                  <a:pt x="174473" y="15647"/>
                </a:lnTo>
                <a:lnTo>
                  <a:pt x="175893" y="28934"/>
                </a:lnTo>
                <a:lnTo>
                  <a:pt x="176096" y="53581"/>
                </a:lnTo>
                <a:lnTo>
                  <a:pt x="176096" y="194792"/>
                </a:lnTo>
                <a:lnTo>
                  <a:pt x="169262" y="201636"/>
                </a:lnTo>
                <a:lnTo>
                  <a:pt x="156790" y="210823"/>
                </a:lnTo>
                <a:lnTo>
                  <a:pt x="138815" y="218881"/>
                </a:lnTo>
                <a:lnTo>
                  <a:pt x="115472" y="222338"/>
                </a:lnTo>
                <a:lnTo>
                  <a:pt x="153862" y="222338"/>
                </a:lnTo>
                <a:lnTo>
                  <a:pt x="168541" y="215266"/>
                </a:lnTo>
                <a:lnTo>
                  <a:pt x="176096" y="211823"/>
                </a:lnTo>
                <a:lnTo>
                  <a:pt x="206889" y="211823"/>
                </a:lnTo>
                <a:lnTo>
                  <a:pt x="206889" y="53581"/>
                </a:lnTo>
                <a:lnTo>
                  <a:pt x="212369" y="10059"/>
                </a:lnTo>
                <a:lnTo>
                  <a:pt x="231908" y="7010"/>
                </a:lnTo>
                <a:lnTo>
                  <a:pt x="231908" y="0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56080" y="188640"/>
            <a:ext cx="191160" cy="228600"/>
          </a:xfrm>
          <a:custGeom>
            <a:avLst/>
            <a:gdLst/>
            <a:ahLst/>
            <a:rect l="l" t="t" r="r" b="b"/>
            <a:pathLst>
              <a:path w="191769" h="229234">
                <a:moveTo>
                  <a:pt x="111142" y="9512"/>
                </a:moveTo>
                <a:lnTo>
                  <a:pt x="80349" y="9512"/>
                </a:lnTo>
                <a:lnTo>
                  <a:pt x="80349" y="174764"/>
                </a:lnTo>
                <a:lnTo>
                  <a:pt x="80055" y="199418"/>
                </a:lnTo>
                <a:lnTo>
                  <a:pt x="78003" y="212759"/>
                </a:lnTo>
                <a:lnTo>
                  <a:pt x="72432" y="218495"/>
                </a:lnTo>
                <a:lnTo>
                  <a:pt x="61584" y="220332"/>
                </a:lnTo>
                <a:lnTo>
                  <a:pt x="49556" y="221335"/>
                </a:lnTo>
                <a:lnTo>
                  <a:pt x="49556" y="228853"/>
                </a:lnTo>
                <a:lnTo>
                  <a:pt x="141935" y="228853"/>
                </a:lnTo>
                <a:lnTo>
                  <a:pt x="141935" y="221335"/>
                </a:lnTo>
                <a:lnTo>
                  <a:pt x="129907" y="220332"/>
                </a:lnTo>
                <a:lnTo>
                  <a:pt x="119058" y="218495"/>
                </a:lnTo>
                <a:lnTo>
                  <a:pt x="113488" y="212759"/>
                </a:lnTo>
                <a:lnTo>
                  <a:pt x="111435" y="199418"/>
                </a:lnTo>
                <a:lnTo>
                  <a:pt x="111142" y="174764"/>
                </a:lnTo>
                <a:lnTo>
                  <a:pt x="111142" y="9512"/>
                </a:lnTo>
                <a:close/>
                <a:moveTo>
                  <a:pt x="188606" y="0"/>
                </a:moveTo>
                <a:lnTo>
                  <a:pt x="2886" y="0"/>
                </a:lnTo>
                <a:lnTo>
                  <a:pt x="1826" y="11567"/>
                </a:lnTo>
                <a:lnTo>
                  <a:pt x="861" y="30852"/>
                </a:lnTo>
                <a:lnTo>
                  <a:pt x="247" y="46898"/>
                </a:lnTo>
                <a:lnTo>
                  <a:pt x="0" y="55079"/>
                </a:lnTo>
                <a:lnTo>
                  <a:pt x="7697" y="55079"/>
                </a:lnTo>
                <a:lnTo>
                  <a:pt x="12757" y="30852"/>
                </a:lnTo>
                <a:lnTo>
                  <a:pt x="20387" y="17089"/>
                </a:lnTo>
                <a:lnTo>
                  <a:pt x="35506" y="10929"/>
                </a:lnTo>
                <a:lnTo>
                  <a:pt x="63028" y="9512"/>
                </a:lnTo>
                <a:lnTo>
                  <a:pt x="189311" y="9512"/>
                </a:lnTo>
                <a:lnTo>
                  <a:pt x="188606" y="0"/>
                </a:lnTo>
                <a:close/>
                <a:moveTo>
                  <a:pt x="189311" y="9512"/>
                </a:moveTo>
                <a:lnTo>
                  <a:pt x="128463" y="9512"/>
                </a:lnTo>
                <a:lnTo>
                  <a:pt x="155911" y="10929"/>
                </a:lnTo>
                <a:lnTo>
                  <a:pt x="170864" y="17089"/>
                </a:lnTo>
                <a:lnTo>
                  <a:pt x="178329" y="30852"/>
                </a:lnTo>
                <a:lnTo>
                  <a:pt x="183313" y="55079"/>
                </a:lnTo>
                <a:lnTo>
                  <a:pt x="191493" y="55079"/>
                </a:lnTo>
                <a:lnTo>
                  <a:pt x="191177" y="46898"/>
                </a:lnTo>
                <a:lnTo>
                  <a:pt x="190410" y="29797"/>
                </a:lnTo>
                <a:lnTo>
                  <a:pt x="189463" y="11567"/>
                </a:lnTo>
                <a:lnTo>
                  <a:pt x="189311" y="9512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053360" y="183240"/>
            <a:ext cx="217080" cy="238680"/>
          </a:xfrm>
          <a:custGeom>
            <a:avLst/>
            <a:gdLst/>
            <a:ahLst/>
            <a:rect l="l" t="t" r="r" b="b"/>
            <a:pathLst>
              <a:path w="217805" h="239395">
                <a:moveTo>
                  <a:pt x="124133" y="0"/>
                </a:moveTo>
                <a:lnTo>
                  <a:pt x="82613" y="5830"/>
                </a:lnTo>
                <a:lnTo>
                  <a:pt x="42400" y="25606"/>
                </a:lnTo>
                <a:lnTo>
                  <a:pt x="12021" y="62750"/>
                </a:lnTo>
                <a:lnTo>
                  <a:pt x="0" y="120688"/>
                </a:lnTo>
                <a:lnTo>
                  <a:pt x="10442" y="176415"/>
                </a:lnTo>
                <a:lnTo>
                  <a:pt x="38430" y="213080"/>
                </a:lnTo>
                <a:lnTo>
                  <a:pt x="78959" y="233220"/>
                </a:lnTo>
                <a:lnTo>
                  <a:pt x="127021" y="239369"/>
                </a:lnTo>
                <a:lnTo>
                  <a:pt x="151777" y="237741"/>
                </a:lnTo>
                <a:lnTo>
                  <a:pt x="172428" y="233859"/>
                </a:lnTo>
                <a:lnTo>
                  <a:pt x="188658" y="229227"/>
                </a:lnTo>
                <a:lnTo>
                  <a:pt x="192738" y="227850"/>
                </a:lnTo>
                <a:lnTo>
                  <a:pt x="129426" y="227850"/>
                </a:lnTo>
                <a:lnTo>
                  <a:pt x="87086" y="218321"/>
                </a:lnTo>
                <a:lnTo>
                  <a:pt x="57736" y="192924"/>
                </a:lnTo>
                <a:lnTo>
                  <a:pt x="40656" y="156447"/>
                </a:lnTo>
                <a:lnTo>
                  <a:pt x="35123" y="113677"/>
                </a:lnTo>
                <a:lnTo>
                  <a:pt x="41317" y="70460"/>
                </a:lnTo>
                <a:lnTo>
                  <a:pt x="59059" y="38371"/>
                </a:lnTo>
                <a:lnTo>
                  <a:pt x="87085" y="18396"/>
                </a:lnTo>
                <a:lnTo>
                  <a:pt x="124133" y="11518"/>
                </a:lnTo>
                <a:lnTo>
                  <a:pt x="186217" y="11518"/>
                </a:lnTo>
                <a:lnTo>
                  <a:pt x="182930" y="9933"/>
                </a:lnTo>
                <a:lnTo>
                  <a:pt x="167857" y="5197"/>
                </a:lnTo>
                <a:lnTo>
                  <a:pt x="148003" y="1495"/>
                </a:lnTo>
                <a:lnTo>
                  <a:pt x="124133" y="0"/>
                </a:lnTo>
                <a:close/>
                <a:moveTo>
                  <a:pt x="217470" y="143217"/>
                </a:moveTo>
                <a:lnTo>
                  <a:pt x="132795" y="143217"/>
                </a:lnTo>
                <a:lnTo>
                  <a:pt x="132795" y="150736"/>
                </a:lnTo>
                <a:lnTo>
                  <a:pt x="144823" y="151739"/>
                </a:lnTo>
                <a:lnTo>
                  <a:pt x="158452" y="153505"/>
                </a:lnTo>
                <a:lnTo>
                  <a:pt x="165451" y="159121"/>
                </a:lnTo>
                <a:lnTo>
                  <a:pt x="168029" y="172438"/>
                </a:lnTo>
                <a:lnTo>
                  <a:pt x="168271" y="188785"/>
                </a:lnTo>
                <a:lnTo>
                  <a:pt x="168398" y="223342"/>
                </a:lnTo>
                <a:lnTo>
                  <a:pt x="159129" y="225316"/>
                </a:lnTo>
                <a:lnTo>
                  <a:pt x="149093" y="226725"/>
                </a:lnTo>
                <a:lnTo>
                  <a:pt x="138966" y="227569"/>
                </a:lnTo>
                <a:lnTo>
                  <a:pt x="129426" y="227850"/>
                </a:lnTo>
                <a:lnTo>
                  <a:pt x="192738" y="227850"/>
                </a:lnTo>
                <a:lnTo>
                  <a:pt x="200153" y="225348"/>
                </a:lnTo>
                <a:lnTo>
                  <a:pt x="199597" y="209847"/>
                </a:lnTo>
                <a:lnTo>
                  <a:pt x="199312" y="200871"/>
                </a:lnTo>
                <a:lnTo>
                  <a:pt x="199973" y="158056"/>
                </a:lnTo>
                <a:lnTo>
                  <a:pt x="217470" y="150736"/>
                </a:lnTo>
                <a:lnTo>
                  <a:pt x="217470" y="143217"/>
                </a:lnTo>
                <a:close/>
                <a:moveTo>
                  <a:pt x="186217" y="11518"/>
                </a:moveTo>
                <a:lnTo>
                  <a:pt x="124133" y="11518"/>
                </a:lnTo>
                <a:lnTo>
                  <a:pt x="157702" y="18396"/>
                </a:lnTo>
                <a:lnTo>
                  <a:pt x="176397" y="34493"/>
                </a:lnTo>
                <a:lnTo>
                  <a:pt x="185095" y="53138"/>
                </a:lnTo>
                <a:lnTo>
                  <a:pt x="188606" y="67602"/>
                </a:lnTo>
                <a:lnTo>
                  <a:pt x="197747" y="65608"/>
                </a:lnTo>
                <a:lnTo>
                  <a:pt x="196583" y="52483"/>
                </a:lnTo>
                <a:lnTo>
                  <a:pt x="195201" y="38371"/>
                </a:lnTo>
                <a:lnTo>
                  <a:pt x="193814" y="25606"/>
                </a:lnTo>
                <a:lnTo>
                  <a:pt x="192455" y="14528"/>
                </a:lnTo>
                <a:lnTo>
                  <a:pt x="186217" y="11518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291680" y="188640"/>
            <a:ext cx="163080" cy="228600"/>
          </a:xfrm>
          <a:custGeom>
            <a:avLst/>
            <a:gdLst/>
            <a:ahLst/>
            <a:rect l="l" t="t" r="r" b="b"/>
            <a:pathLst>
              <a:path w="163830" h="229234">
                <a:moveTo>
                  <a:pt x="143383" y="0"/>
                </a:moveTo>
                <a:lnTo>
                  <a:pt x="0" y="0"/>
                </a:lnTo>
                <a:lnTo>
                  <a:pt x="0" y="7010"/>
                </a:lnTo>
                <a:lnTo>
                  <a:pt x="12039" y="8508"/>
                </a:lnTo>
                <a:lnTo>
                  <a:pt x="19543" y="10059"/>
                </a:lnTo>
                <a:lnTo>
                  <a:pt x="23396" y="15647"/>
                </a:lnTo>
                <a:lnTo>
                  <a:pt x="24816" y="28934"/>
                </a:lnTo>
                <a:lnTo>
                  <a:pt x="24921" y="186668"/>
                </a:lnTo>
                <a:lnTo>
                  <a:pt x="24816" y="199418"/>
                </a:lnTo>
                <a:lnTo>
                  <a:pt x="23396" y="212759"/>
                </a:lnTo>
                <a:lnTo>
                  <a:pt x="19543" y="218495"/>
                </a:lnTo>
                <a:lnTo>
                  <a:pt x="12039" y="220332"/>
                </a:lnTo>
                <a:lnTo>
                  <a:pt x="0" y="221335"/>
                </a:lnTo>
                <a:lnTo>
                  <a:pt x="0" y="228853"/>
                </a:lnTo>
                <a:lnTo>
                  <a:pt x="152527" y="228853"/>
                </a:lnTo>
                <a:lnTo>
                  <a:pt x="154781" y="218833"/>
                </a:lnTo>
                <a:lnTo>
                  <a:pt x="92379" y="218833"/>
                </a:lnTo>
                <a:lnTo>
                  <a:pt x="83284" y="218481"/>
                </a:lnTo>
                <a:lnTo>
                  <a:pt x="74098" y="217517"/>
                </a:lnTo>
                <a:lnTo>
                  <a:pt x="64912" y="216085"/>
                </a:lnTo>
                <a:lnTo>
                  <a:pt x="55816" y="214325"/>
                </a:lnTo>
                <a:lnTo>
                  <a:pt x="55816" y="114680"/>
                </a:lnTo>
                <a:lnTo>
                  <a:pt x="129908" y="114680"/>
                </a:lnTo>
                <a:lnTo>
                  <a:pt x="129908" y="104660"/>
                </a:lnTo>
                <a:lnTo>
                  <a:pt x="55816" y="104660"/>
                </a:lnTo>
                <a:lnTo>
                  <a:pt x="55816" y="9512"/>
                </a:lnTo>
                <a:lnTo>
                  <a:pt x="144404" y="9512"/>
                </a:lnTo>
                <a:lnTo>
                  <a:pt x="143383" y="0"/>
                </a:lnTo>
                <a:close/>
                <a:moveTo>
                  <a:pt x="155409" y="169760"/>
                </a:moveTo>
                <a:lnTo>
                  <a:pt x="150165" y="189467"/>
                </a:lnTo>
                <a:lnTo>
                  <a:pt x="141220" y="204998"/>
                </a:lnTo>
                <a:lnTo>
                  <a:pt x="123613" y="215179"/>
                </a:lnTo>
                <a:lnTo>
                  <a:pt x="92379" y="218833"/>
                </a:lnTo>
                <a:lnTo>
                  <a:pt x="154781" y="218833"/>
                </a:lnTo>
                <a:lnTo>
                  <a:pt x="155788" y="214325"/>
                </a:lnTo>
                <a:lnTo>
                  <a:pt x="158600" y="200994"/>
                </a:lnTo>
                <a:lnTo>
                  <a:pt x="161253" y="186668"/>
                </a:lnTo>
                <a:lnTo>
                  <a:pt x="163588" y="171259"/>
                </a:lnTo>
                <a:lnTo>
                  <a:pt x="155409" y="169760"/>
                </a:lnTo>
                <a:close/>
                <a:moveTo>
                  <a:pt x="129908" y="114680"/>
                </a:moveTo>
                <a:lnTo>
                  <a:pt x="85648" y="114680"/>
                </a:lnTo>
                <a:lnTo>
                  <a:pt x="101601" y="114977"/>
                </a:lnTo>
                <a:lnTo>
                  <a:pt x="111509" y="116681"/>
                </a:lnTo>
                <a:lnTo>
                  <a:pt x="116906" y="121013"/>
                </a:lnTo>
                <a:lnTo>
                  <a:pt x="119329" y="129197"/>
                </a:lnTo>
                <a:lnTo>
                  <a:pt x="121246" y="140715"/>
                </a:lnTo>
                <a:lnTo>
                  <a:pt x="129908" y="140715"/>
                </a:lnTo>
                <a:lnTo>
                  <a:pt x="129908" y="114680"/>
                </a:lnTo>
                <a:close/>
                <a:moveTo>
                  <a:pt x="129908" y="78625"/>
                </a:moveTo>
                <a:lnTo>
                  <a:pt x="121246" y="78625"/>
                </a:lnTo>
                <a:lnTo>
                  <a:pt x="119329" y="90131"/>
                </a:lnTo>
                <a:lnTo>
                  <a:pt x="116906" y="98531"/>
                </a:lnTo>
                <a:lnTo>
                  <a:pt x="111509" y="102844"/>
                </a:lnTo>
                <a:lnTo>
                  <a:pt x="101601" y="104433"/>
                </a:lnTo>
                <a:lnTo>
                  <a:pt x="85648" y="104660"/>
                </a:lnTo>
                <a:lnTo>
                  <a:pt x="129908" y="104660"/>
                </a:lnTo>
                <a:lnTo>
                  <a:pt x="129908" y="78625"/>
                </a:lnTo>
                <a:close/>
                <a:moveTo>
                  <a:pt x="144404" y="9512"/>
                </a:moveTo>
                <a:lnTo>
                  <a:pt x="83718" y="9512"/>
                </a:lnTo>
                <a:lnTo>
                  <a:pt x="110964" y="10874"/>
                </a:lnTo>
                <a:lnTo>
                  <a:pt x="125941" y="16651"/>
                </a:lnTo>
                <a:lnTo>
                  <a:pt x="133519" y="29373"/>
                </a:lnTo>
                <a:lnTo>
                  <a:pt x="138569" y="51574"/>
                </a:lnTo>
                <a:lnTo>
                  <a:pt x="146748" y="50571"/>
                </a:lnTo>
                <a:lnTo>
                  <a:pt x="146426" y="42253"/>
                </a:lnTo>
                <a:lnTo>
                  <a:pt x="145608" y="26795"/>
                </a:lnTo>
                <a:lnTo>
                  <a:pt x="144539" y="10874"/>
                </a:lnTo>
                <a:lnTo>
                  <a:pt x="144404" y="9512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81040" y="188640"/>
            <a:ext cx="195480" cy="228600"/>
          </a:xfrm>
          <a:custGeom>
            <a:avLst/>
            <a:gdLst/>
            <a:ahLst/>
            <a:rect l="l" t="t" r="r" b="b"/>
            <a:pathLst>
              <a:path w="196214" h="229234">
                <a:moveTo>
                  <a:pt x="87083" y="0"/>
                </a:moveTo>
                <a:lnTo>
                  <a:pt x="0" y="0"/>
                </a:lnTo>
                <a:lnTo>
                  <a:pt x="0" y="7010"/>
                </a:lnTo>
                <a:lnTo>
                  <a:pt x="12026" y="8508"/>
                </a:lnTo>
                <a:lnTo>
                  <a:pt x="19537" y="10059"/>
                </a:lnTo>
                <a:lnTo>
                  <a:pt x="23394" y="15647"/>
                </a:lnTo>
                <a:lnTo>
                  <a:pt x="24815" y="28934"/>
                </a:lnTo>
                <a:lnTo>
                  <a:pt x="24938" y="184594"/>
                </a:lnTo>
                <a:lnTo>
                  <a:pt x="24858" y="194297"/>
                </a:lnTo>
                <a:lnTo>
                  <a:pt x="0" y="221335"/>
                </a:lnTo>
                <a:lnTo>
                  <a:pt x="0" y="228853"/>
                </a:lnTo>
                <a:lnTo>
                  <a:pt x="80835" y="228853"/>
                </a:lnTo>
                <a:lnTo>
                  <a:pt x="80835" y="221335"/>
                </a:lnTo>
                <a:lnTo>
                  <a:pt x="68808" y="220332"/>
                </a:lnTo>
                <a:lnTo>
                  <a:pt x="61576" y="218495"/>
                </a:lnTo>
                <a:lnTo>
                  <a:pt x="56299" y="128701"/>
                </a:lnTo>
                <a:lnTo>
                  <a:pt x="122938" y="128701"/>
                </a:lnTo>
                <a:lnTo>
                  <a:pt x="118151" y="119176"/>
                </a:lnTo>
                <a:lnTo>
                  <a:pt x="56299" y="119176"/>
                </a:lnTo>
                <a:lnTo>
                  <a:pt x="56299" y="14020"/>
                </a:lnTo>
                <a:lnTo>
                  <a:pt x="62547" y="12522"/>
                </a:lnTo>
                <a:lnTo>
                  <a:pt x="69761" y="11023"/>
                </a:lnTo>
                <a:lnTo>
                  <a:pt x="139661" y="11023"/>
                </a:lnTo>
                <a:lnTo>
                  <a:pt x="137247" y="8826"/>
                </a:lnTo>
                <a:lnTo>
                  <a:pt x="112437" y="1525"/>
                </a:lnTo>
                <a:lnTo>
                  <a:pt x="87083" y="0"/>
                </a:lnTo>
                <a:close/>
                <a:moveTo>
                  <a:pt x="122938" y="128701"/>
                </a:moveTo>
                <a:lnTo>
                  <a:pt x="83718" y="128701"/>
                </a:lnTo>
                <a:lnTo>
                  <a:pt x="89014" y="133210"/>
                </a:lnTo>
                <a:lnTo>
                  <a:pt x="92855" y="137823"/>
                </a:lnTo>
                <a:lnTo>
                  <a:pt x="97734" y="145348"/>
                </a:lnTo>
                <a:lnTo>
                  <a:pt x="103425" y="155316"/>
                </a:lnTo>
                <a:lnTo>
                  <a:pt x="109702" y="167258"/>
                </a:lnTo>
                <a:lnTo>
                  <a:pt x="123177" y="194297"/>
                </a:lnTo>
                <a:lnTo>
                  <a:pt x="131691" y="207722"/>
                </a:lnTo>
                <a:lnTo>
                  <a:pt x="142238" y="218709"/>
                </a:lnTo>
                <a:lnTo>
                  <a:pt x="155040" y="226129"/>
                </a:lnTo>
                <a:lnTo>
                  <a:pt x="170319" y="228853"/>
                </a:lnTo>
                <a:lnTo>
                  <a:pt x="195821" y="228853"/>
                </a:lnTo>
                <a:lnTo>
                  <a:pt x="195821" y="221335"/>
                </a:lnTo>
                <a:lnTo>
                  <a:pt x="188607" y="221335"/>
                </a:lnTo>
                <a:lnTo>
                  <a:pt x="182829" y="219836"/>
                </a:lnTo>
                <a:lnTo>
                  <a:pt x="152876" y="184594"/>
                </a:lnTo>
                <a:lnTo>
                  <a:pt x="128284" y="139338"/>
                </a:lnTo>
                <a:lnTo>
                  <a:pt x="122938" y="128701"/>
                </a:lnTo>
                <a:close/>
                <a:moveTo>
                  <a:pt x="139661" y="11023"/>
                </a:moveTo>
                <a:lnTo>
                  <a:pt x="76987" y="11023"/>
                </a:lnTo>
                <a:lnTo>
                  <a:pt x="95986" y="13612"/>
                </a:lnTo>
                <a:lnTo>
                  <a:pt x="112463" y="22348"/>
                </a:lnTo>
                <a:lnTo>
                  <a:pt x="124070" y="38691"/>
                </a:lnTo>
                <a:lnTo>
                  <a:pt x="128460" y="64096"/>
                </a:lnTo>
                <a:lnTo>
                  <a:pt x="124039" y="89392"/>
                </a:lnTo>
                <a:lnTo>
                  <a:pt x="112221" y="106472"/>
                </a:lnTo>
                <a:lnTo>
                  <a:pt x="95172" y="116133"/>
                </a:lnTo>
                <a:lnTo>
                  <a:pt x="75056" y="119176"/>
                </a:lnTo>
                <a:lnTo>
                  <a:pt x="118151" y="119176"/>
                </a:lnTo>
                <a:lnTo>
                  <a:pt x="117398" y="117678"/>
                </a:lnTo>
                <a:lnTo>
                  <a:pt x="132331" y="108984"/>
                </a:lnTo>
                <a:lnTo>
                  <a:pt x="147351" y="96207"/>
                </a:lnTo>
                <a:lnTo>
                  <a:pt x="158943" y="79018"/>
                </a:lnTo>
                <a:lnTo>
                  <a:pt x="163588" y="57086"/>
                </a:lnTo>
                <a:lnTo>
                  <a:pt x="156101" y="25985"/>
                </a:lnTo>
                <a:lnTo>
                  <a:pt x="139661" y="11023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681560" y="183240"/>
            <a:ext cx="133920" cy="238680"/>
          </a:xfrm>
          <a:custGeom>
            <a:avLst/>
            <a:gdLst/>
            <a:ahLst/>
            <a:rect l="l" t="t" r="r" b="b"/>
            <a:pathLst>
              <a:path w="134619" h="239395">
                <a:moveTo>
                  <a:pt x="10591" y="161747"/>
                </a:moveTo>
                <a:lnTo>
                  <a:pt x="0" y="164249"/>
                </a:lnTo>
                <a:lnTo>
                  <a:pt x="2959" y="182641"/>
                </a:lnTo>
                <a:lnTo>
                  <a:pt x="5653" y="198932"/>
                </a:lnTo>
                <a:lnTo>
                  <a:pt x="31034" y="234988"/>
                </a:lnTo>
                <a:lnTo>
                  <a:pt x="63030" y="239369"/>
                </a:lnTo>
                <a:lnTo>
                  <a:pt x="89879" y="235824"/>
                </a:lnTo>
                <a:lnTo>
                  <a:pt x="107401" y="227850"/>
                </a:lnTo>
                <a:lnTo>
                  <a:pt x="72174" y="227850"/>
                </a:lnTo>
                <a:lnTo>
                  <a:pt x="43810" y="221043"/>
                </a:lnTo>
                <a:lnTo>
                  <a:pt x="25685" y="204190"/>
                </a:lnTo>
                <a:lnTo>
                  <a:pt x="15409" y="182641"/>
                </a:lnTo>
                <a:lnTo>
                  <a:pt x="10591" y="161747"/>
                </a:lnTo>
                <a:close/>
                <a:moveTo>
                  <a:pt x="77469" y="0"/>
                </a:moveTo>
                <a:lnTo>
                  <a:pt x="51619" y="3475"/>
                </a:lnTo>
                <a:lnTo>
                  <a:pt x="29470" y="14274"/>
                </a:lnTo>
                <a:lnTo>
                  <a:pt x="13997" y="32961"/>
                </a:lnTo>
                <a:lnTo>
                  <a:pt x="8178" y="60096"/>
                </a:lnTo>
                <a:lnTo>
                  <a:pt x="11186" y="78677"/>
                </a:lnTo>
                <a:lnTo>
                  <a:pt x="44742" y="118186"/>
                </a:lnTo>
                <a:lnTo>
                  <a:pt x="84092" y="140714"/>
                </a:lnTo>
                <a:lnTo>
                  <a:pt x="98752" y="152928"/>
                </a:lnTo>
                <a:lnTo>
                  <a:pt x="108539" y="167679"/>
                </a:lnTo>
                <a:lnTo>
                  <a:pt x="112102" y="185293"/>
                </a:lnTo>
                <a:lnTo>
                  <a:pt x="109110" y="203349"/>
                </a:lnTo>
                <a:lnTo>
                  <a:pt x="100796" y="216711"/>
                </a:lnTo>
                <a:lnTo>
                  <a:pt x="88153" y="225003"/>
                </a:lnTo>
                <a:lnTo>
                  <a:pt x="72174" y="227850"/>
                </a:lnTo>
                <a:lnTo>
                  <a:pt x="107401" y="227850"/>
                </a:lnTo>
                <a:lnTo>
                  <a:pt x="114696" y="224531"/>
                </a:lnTo>
                <a:lnTo>
                  <a:pt x="132928" y="204506"/>
                </a:lnTo>
                <a:lnTo>
                  <a:pt x="134391" y="198367"/>
                </a:lnTo>
                <a:lnTo>
                  <a:pt x="134391" y="146495"/>
                </a:lnTo>
                <a:lnTo>
                  <a:pt x="122993" y="128762"/>
                </a:lnTo>
                <a:lnTo>
                  <a:pt x="105706" y="114564"/>
                </a:lnTo>
                <a:lnTo>
                  <a:pt x="86118" y="102666"/>
                </a:lnTo>
                <a:lnTo>
                  <a:pt x="67843" y="92151"/>
                </a:lnTo>
                <a:lnTo>
                  <a:pt x="55295" y="83665"/>
                </a:lnTo>
                <a:lnTo>
                  <a:pt x="45050" y="74242"/>
                </a:lnTo>
                <a:lnTo>
                  <a:pt x="38143" y="63131"/>
                </a:lnTo>
                <a:lnTo>
                  <a:pt x="35610" y="49580"/>
                </a:lnTo>
                <a:lnTo>
                  <a:pt x="38550" y="33705"/>
                </a:lnTo>
                <a:lnTo>
                  <a:pt x="46496" y="21724"/>
                </a:lnTo>
                <a:lnTo>
                  <a:pt x="58140" y="14156"/>
                </a:lnTo>
                <a:lnTo>
                  <a:pt x="72174" y="11518"/>
                </a:lnTo>
                <a:lnTo>
                  <a:pt x="123232" y="11518"/>
                </a:lnTo>
                <a:lnTo>
                  <a:pt x="123177" y="11023"/>
                </a:lnTo>
                <a:lnTo>
                  <a:pt x="115290" y="6975"/>
                </a:lnTo>
                <a:lnTo>
                  <a:pt x="104833" y="3444"/>
                </a:lnTo>
                <a:lnTo>
                  <a:pt x="92121" y="947"/>
                </a:lnTo>
                <a:lnTo>
                  <a:pt x="77469" y="0"/>
                </a:lnTo>
                <a:close/>
                <a:moveTo>
                  <a:pt x="123232" y="11518"/>
                </a:moveTo>
                <a:lnTo>
                  <a:pt x="72174" y="11518"/>
                </a:lnTo>
                <a:lnTo>
                  <a:pt x="94750" y="16487"/>
                </a:lnTo>
                <a:lnTo>
                  <a:pt x="108080" y="28733"/>
                </a:lnTo>
                <a:lnTo>
                  <a:pt x="115004" y="44265"/>
                </a:lnTo>
                <a:lnTo>
                  <a:pt x="118363" y="59093"/>
                </a:lnTo>
                <a:lnTo>
                  <a:pt x="126542" y="59093"/>
                </a:lnTo>
                <a:lnTo>
                  <a:pt x="126083" y="49115"/>
                </a:lnTo>
                <a:lnTo>
                  <a:pt x="125398" y="35996"/>
                </a:lnTo>
                <a:lnTo>
                  <a:pt x="124444" y="22408"/>
                </a:lnTo>
                <a:lnTo>
                  <a:pt x="123232" y="11518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93840" y="139680"/>
            <a:ext cx="339120" cy="393120"/>
          </a:xfrm>
          <a:custGeom>
            <a:avLst/>
            <a:gdLst/>
            <a:ahLst/>
            <a:rect l="l" t="t" r="r" b="b"/>
            <a:pathLst>
              <a:path w="339725" h="393700">
                <a:moveTo>
                  <a:pt x="152037" y="154736"/>
                </a:moveTo>
                <a:lnTo>
                  <a:pt x="103926" y="154736"/>
                </a:lnTo>
                <a:lnTo>
                  <a:pt x="110661" y="158737"/>
                </a:lnTo>
                <a:lnTo>
                  <a:pt x="114992" y="161239"/>
                </a:lnTo>
                <a:lnTo>
                  <a:pt x="118841" y="165747"/>
                </a:lnTo>
                <a:lnTo>
                  <a:pt x="122209" y="172758"/>
                </a:lnTo>
                <a:lnTo>
                  <a:pt x="131854" y="193785"/>
                </a:lnTo>
                <a:lnTo>
                  <a:pt x="141996" y="215139"/>
                </a:lnTo>
                <a:lnTo>
                  <a:pt x="163587" y="256387"/>
                </a:lnTo>
                <a:lnTo>
                  <a:pt x="188156" y="296222"/>
                </a:lnTo>
                <a:lnTo>
                  <a:pt x="217990" y="335045"/>
                </a:lnTo>
                <a:lnTo>
                  <a:pt x="252236" y="368122"/>
                </a:lnTo>
                <a:lnTo>
                  <a:pt x="290038" y="390721"/>
                </a:lnTo>
                <a:lnTo>
                  <a:pt x="306375" y="393700"/>
                </a:lnTo>
                <a:lnTo>
                  <a:pt x="338986" y="393700"/>
                </a:lnTo>
                <a:lnTo>
                  <a:pt x="339203" y="390093"/>
                </a:lnTo>
                <a:lnTo>
                  <a:pt x="333429" y="390093"/>
                </a:lnTo>
                <a:lnTo>
                  <a:pt x="294434" y="375567"/>
                </a:lnTo>
                <a:lnTo>
                  <a:pt x="254582" y="337007"/>
                </a:lnTo>
                <a:lnTo>
                  <a:pt x="219151" y="288684"/>
                </a:lnTo>
                <a:lnTo>
                  <a:pt x="193418" y="244868"/>
                </a:lnTo>
                <a:lnTo>
                  <a:pt x="168579" y="195670"/>
                </a:lnTo>
                <a:lnTo>
                  <a:pt x="156136" y="167550"/>
                </a:lnTo>
                <a:lnTo>
                  <a:pt x="152037" y="154736"/>
                </a:lnTo>
                <a:close/>
                <a:moveTo>
                  <a:pt x="112552" y="0"/>
                </a:moveTo>
                <a:lnTo>
                  <a:pt x="0" y="0"/>
                </a:lnTo>
                <a:lnTo>
                  <a:pt x="0" y="5511"/>
                </a:lnTo>
                <a:lnTo>
                  <a:pt x="13472" y="6515"/>
                </a:lnTo>
                <a:lnTo>
                  <a:pt x="21169" y="7505"/>
                </a:lnTo>
                <a:lnTo>
                  <a:pt x="25981" y="8508"/>
                </a:lnTo>
                <a:lnTo>
                  <a:pt x="28387" y="16522"/>
                </a:lnTo>
                <a:lnTo>
                  <a:pt x="29905" y="26913"/>
                </a:lnTo>
                <a:lnTo>
                  <a:pt x="30431" y="40309"/>
                </a:lnTo>
                <a:lnTo>
                  <a:pt x="30431" y="236550"/>
                </a:lnTo>
                <a:lnTo>
                  <a:pt x="0" y="271411"/>
                </a:lnTo>
                <a:lnTo>
                  <a:pt x="0" y="277926"/>
                </a:lnTo>
                <a:lnTo>
                  <a:pt x="94303" y="277926"/>
                </a:lnTo>
                <a:lnTo>
                  <a:pt x="94303" y="271411"/>
                </a:lnTo>
                <a:lnTo>
                  <a:pt x="80831" y="269913"/>
                </a:lnTo>
                <a:lnTo>
                  <a:pt x="72651" y="268909"/>
                </a:lnTo>
                <a:lnTo>
                  <a:pt x="67840" y="267906"/>
                </a:lnTo>
                <a:lnTo>
                  <a:pt x="65915" y="259892"/>
                </a:lnTo>
                <a:lnTo>
                  <a:pt x="64397" y="249581"/>
                </a:lnTo>
                <a:lnTo>
                  <a:pt x="63878" y="236550"/>
                </a:lnTo>
                <a:lnTo>
                  <a:pt x="63991" y="154736"/>
                </a:lnTo>
                <a:lnTo>
                  <a:pt x="152037" y="154736"/>
                </a:lnTo>
                <a:lnTo>
                  <a:pt x="149196" y="145856"/>
                </a:lnTo>
                <a:lnTo>
                  <a:pt x="71719" y="145856"/>
                </a:lnTo>
                <a:lnTo>
                  <a:pt x="63991" y="145719"/>
                </a:lnTo>
                <a:lnTo>
                  <a:pt x="63991" y="14020"/>
                </a:lnTo>
                <a:lnTo>
                  <a:pt x="70561" y="12626"/>
                </a:lnTo>
                <a:lnTo>
                  <a:pt x="77222" y="11515"/>
                </a:lnTo>
                <a:lnTo>
                  <a:pt x="83883" y="10781"/>
                </a:lnTo>
                <a:lnTo>
                  <a:pt x="90454" y="10515"/>
                </a:lnTo>
                <a:lnTo>
                  <a:pt x="159358" y="10515"/>
                </a:lnTo>
                <a:lnTo>
                  <a:pt x="151919" y="5572"/>
                </a:lnTo>
                <a:lnTo>
                  <a:pt x="112552" y="0"/>
                </a:lnTo>
                <a:close/>
                <a:moveTo>
                  <a:pt x="159358" y="10515"/>
                </a:moveTo>
                <a:lnTo>
                  <a:pt x="90454" y="10515"/>
                </a:lnTo>
                <a:lnTo>
                  <a:pt x="119600" y="15436"/>
                </a:lnTo>
                <a:lnTo>
                  <a:pt x="141033" y="29605"/>
                </a:lnTo>
                <a:lnTo>
                  <a:pt x="154257" y="52129"/>
                </a:lnTo>
                <a:lnTo>
                  <a:pt x="158775" y="82118"/>
                </a:lnTo>
                <a:lnTo>
                  <a:pt x="154400" y="109305"/>
                </a:lnTo>
                <a:lnTo>
                  <a:pt x="141815" y="129073"/>
                </a:lnTo>
                <a:lnTo>
                  <a:pt x="121833" y="141139"/>
                </a:lnTo>
                <a:lnTo>
                  <a:pt x="95265" y="145224"/>
                </a:lnTo>
                <a:lnTo>
                  <a:pt x="87536" y="145373"/>
                </a:lnTo>
                <a:lnTo>
                  <a:pt x="79628" y="145662"/>
                </a:lnTo>
                <a:lnTo>
                  <a:pt x="71719" y="145856"/>
                </a:lnTo>
                <a:lnTo>
                  <a:pt x="149196" y="145856"/>
                </a:lnTo>
                <a:lnTo>
                  <a:pt x="148672" y="144221"/>
                </a:lnTo>
                <a:lnTo>
                  <a:pt x="148672" y="142722"/>
                </a:lnTo>
                <a:lnTo>
                  <a:pt x="167631" y="130936"/>
                </a:lnTo>
                <a:lnTo>
                  <a:pt x="183073" y="115676"/>
                </a:lnTo>
                <a:lnTo>
                  <a:pt x="193462" y="96661"/>
                </a:lnTo>
                <a:lnTo>
                  <a:pt x="197266" y="73609"/>
                </a:lnTo>
                <a:lnTo>
                  <a:pt x="184426" y="27172"/>
                </a:lnTo>
                <a:lnTo>
                  <a:pt x="159358" y="10515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280" cy="621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619200" y="188640"/>
            <a:ext cx="231840" cy="233640"/>
          </a:xfrm>
          <a:custGeom>
            <a:avLst/>
            <a:gdLst/>
            <a:ahLst/>
            <a:rect l="l" t="t" r="r" b="b"/>
            <a:pathLst>
              <a:path w="232409" h="234315">
                <a:moveTo>
                  <a:pt x="80830" y="0"/>
                </a:moveTo>
                <a:lnTo>
                  <a:pt x="0" y="0"/>
                </a:lnTo>
                <a:lnTo>
                  <a:pt x="0" y="7010"/>
                </a:lnTo>
                <a:lnTo>
                  <a:pt x="12028" y="8508"/>
                </a:lnTo>
                <a:lnTo>
                  <a:pt x="19538" y="10059"/>
                </a:lnTo>
                <a:lnTo>
                  <a:pt x="23395" y="15647"/>
                </a:lnTo>
                <a:lnTo>
                  <a:pt x="24816" y="28934"/>
                </a:lnTo>
                <a:lnTo>
                  <a:pt x="25019" y="53581"/>
                </a:lnTo>
                <a:lnTo>
                  <a:pt x="25019" y="145224"/>
                </a:lnTo>
                <a:lnTo>
                  <a:pt x="26996" y="179143"/>
                </a:lnTo>
                <a:lnTo>
                  <a:pt x="36505" y="207381"/>
                </a:lnTo>
                <a:lnTo>
                  <a:pt x="58916" y="226698"/>
                </a:lnTo>
                <a:lnTo>
                  <a:pt x="99594" y="233857"/>
                </a:lnTo>
                <a:lnTo>
                  <a:pt x="129613" y="230414"/>
                </a:lnTo>
                <a:lnTo>
                  <a:pt x="152821" y="222840"/>
                </a:lnTo>
                <a:lnTo>
                  <a:pt x="153862" y="222338"/>
                </a:lnTo>
                <a:lnTo>
                  <a:pt x="115472" y="222338"/>
                </a:lnTo>
                <a:lnTo>
                  <a:pt x="84431" y="216400"/>
                </a:lnTo>
                <a:lnTo>
                  <a:pt x="66336" y="199618"/>
                </a:lnTo>
                <a:lnTo>
                  <a:pt x="57893" y="173539"/>
                </a:lnTo>
                <a:lnTo>
                  <a:pt x="55811" y="139712"/>
                </a:lnTo>
                <a:lnTo>
                  <a:pt x="55811" y="53581"/>
                </a:lnTo>
                <a:lnTo>
                  <a:pt x="61291" y="10059"/>
                </a:lnTo>
                <a:lnTo>
                  <a:pt x="80830" y="7010"/>
                </a:lnTo>
                <a:lnTo>
                  <a:pt x="80830" y="0"/>
                </a:lnTo>
                <a:close/>
                <a:moveTo>
                  <a:pt x="206889" y="211823"/>
                </a:moveTo>
                <a:lnTo>
                  <a:pt x="181389" y="211823"/>
                </a:lnTo>
                <a:lnTo>
                  <a:pt x="183794" y="216827"/>
                </a:lnTo>
                <a:lnTo>
                  <a:pt x="188606" y="221843"/>
                </a:lnTo>
                <a:lnTo>
                  <a:pt x="196785" y="231851"/>
                </a:lnTo>
                <a:lnTo>
                  <a:pt x="206889" y="228853"/>
                </a:lnTo>
                <a:lnTo>
                  <a:pt x="206889" y="211823"/>
                </a:lnTo>
                <a:close/>
                <a:moveTo>
                  <a:pt x="231908" y="0"/>
                </a:moveTo>
                <a:lnTo>
                  <a:pt x="151076" y="0"/>
                </a:lnTo>
                <a:lnTo>
                  <a:pt x="151076" y="7010"/>
                </a:lnTo>
                <a:lnTo>
                  <a:pt x="163106" y="8508"/>
                </a:lnTo>
                <a:lnTo>
                  <a:pt x="170616" y="10059"/>
                </a:lnTo>
                <a:lnTo>
                  <a:pt x="174473" y="15647"/>
                </a:lnTo>
                <a:lnTo>
                  <a:pt x="175893" y="28934"/>
                </a:lnTo>
                <a:lnTo>
                  <a:pt x="176096" y="53581"/>
                </a:lnTo>
                <a:lnTo>
                  <a:pt x="176096" y="194792"/>
                </a:lnTo>
                <a:lnTo>
                  <a:pt x="169262" y="201636"/>
                </a:lnTo>
                <a:lnTo>
                  <a:pt x="156790" y="210823"/>
                </a:lnTo>
                <a:lnTo>
                  <a:pt x="138815" y="218881"/>
                </a:lnTo>
                <a:lnTo>
                  <a:pt x="115472" y="222338"/>
                </a:lnTo>
                <a:lnTo>
                  <a:pt x="153862" y="222338"/>
                </a:lnTo>
                <a:lnTo>
                  <a:pt x="168541" y="215266"/>
                </a:lnTo>
                <a:lnTo>
                  <a:pt x="176096" y="211823"/>
                </a:lnTo>
                <a:lnTo>
                  <a:pt x="206889" y="211823"/>
                </a:lnTo>
                <a:lnTo>
                  <a:pt x="206889" y="53581"/>
                </a:lnTo>
                <a:lnTo>
                  <a:pt x="212369" y="10059"/>
                </a:lnTo>
                <a:lnTo>
                  <a:pt x="231908" y="7010"/>
                </a:lnTo>
                <a:lnTo>
                  <a:pt x="231908" y="0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856080" y="188640"/>
            <a:ext cx="191160" cy="228600"/>
          </a:xfrm>
          <a:custGeom>
            <a:avLst/>
            <a:gdLst/>
            <a:ahLst/>
            <a:rect l="l" t="t" r="r" b="b"/>
            <a:pathLst>
              <a:path w="191769" h="229234">
                <a:moveTo>
                  <a:pt x="111142" y="9512"/>
                </a:moveTo>
                <a:lnTo>
                  <a:pt x="80349" y="9512"/>
                </a:lnTo>
                <a:lnTo>
                  <a:pt x="80349" y="174764"/>
                </a:lnTo>
                <a:lnTo>
                  <a:pt x="80055" y="199418"/>
                </a:lnTo>
                <a:lnTo>
                  <a:pt x="78003" y="212759"/>
                </a:lnTo>
                <a:lnTo>
                  <a:pt x="72432" y="218495"/>
                </a:lnTo>
                <a:lnTo>
                  <a:pt x="61584" y="220332"/>
                </a:lnTo>
                <a:lnTo>
                  <a:pt x="49556" y="221335"/>
                </a:lnTo>
                <a:lnTo>
                  <a:pt x="49556" y="228853"/>
                </a:lnTo>
                <a:lnTo>
                  <a:pt x="141935" y="228853"/>
                </a:lnTo>
                <a:lnTo>
                  <a:pt x="141935" y="221335"/>
                </a:lnTo>
                <a:lnTo>
                  <a:pt x="129907" y="220332"/>
                </a:lnTo>
                <a:lnTo>
                  <a:pt x="119058" y="218495"/>
                </a:lnTo>
                <a:lnTo>
                  <a:pt x="113488" y="212759"/>
                </a:lnTo>
                <a:lnTo>
                  <a:pt x="111435" y="199418"/>
                </a:lnTo>
                <a:lnTo>
                  <a:pt x="111142" y="174764"/>
                </a:lnTo>
                <a:lnTo>
                  <a:pt x="111142" y="9512"/>
                </a:lnTo>
                <a:close/>
                <a:moveTo>
                  <a:pt x="188606" y="0"/>
                </a:moveTo>
                <a:lnTo>
                  <a:pt x="2886" y="0"/>
                </a:lnTo>
                <a:lnTo>
                  <a:pt x="1826" y="11567"/>
                </a:lnTo>
                <a:lnTo>
                  <a:pt x="861" y="30852"/>
                </a:lnTo>
                <a:lnTo>
                  <a:pt x="247" y="46898"/>
                </a:lnTo>
                <a:lnTo>
                  <a:pt x="0" y="55079"/>
                </a:lnTo>
                <a:lnTo>
                  <a:pt x="7697" y="55079"/>
                </a:lnTo>
                <a:lnTo>
                  <a:pt x="12757" y="30852"/>
                </a:lnTo>
                <a:lnTo>
                  <a:pt x="20387" y="17089"/>
                </a:lnTo>
                <a:lnTo>
                  <a:pt x="35506" y="10929"/>
                </a:lnTo>
                <a:lnTo>
                  <a:pt x="63028" y="9512"/>
                </a:lnTo>
                <a:lnTo>
                  <a:pt x="189311" y="9512"/>
                </a:lnTo>
                <a:lnTo>
                  <a:pt x="188606" y="0"/>
                </a:lnTo>
                <a:close/>
                <a:moveTo>
                  <a:pt x="189311" y="9512"/>
                </a:moveTo>
                <a:lnTo>
                  <a:pt x="128463" y="9512"/>
                </a:lnTo>
                <a:lnTo>
                  <a:pt x="155911" y="10929"/>
                </a:lnTo>
                <a:lnTo>
                  <a:pt x="170864" y="17089"/>
                </a:lnTo>
                <a:lnTo>
                  <a:pt x="178329" y="30852"/>
                </a:lnTo>
                <a:lnTo>
                  <a:pt x="183313" y="55079"/>
                </a:lnTo>
                <a:lnTo>
                  <a:pt x="191493" y="55079"/>
                </a:lnTo>
                <a:lnTo>
                  <a:pt x="191177" y="46898"/>
                </a:lnTo>
                <a:lnTo>
                  <a:pt x="190410" y="29797"/>
                </a:lnTo>
                <a:lnTo>
                  <a:pt x="189463" y="11567"/>
                </a:lnTo>
                <a:lnTo>
                  <a:pt x="189311" y="9512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1053360" y="183240"/>
            <a:ext cx="217080" cy="238680"/>
          </a:xfrm>
          <a:custGeom>
            <a:avLst/>
            <a:gdLst/>
            <a:ahLst/>
            <a:rect l="l" t="t" r="r" b="b"/>
            <a:pathLst>
              <a:path w="217805" h="239395">
                <a:moveTo>
                  <a:pt x="124133" y="0"/>
                </a:moveTo>
                <a:lnTo>
                  <a:pt x="82613" y="5830"/>
                </a:lnTo>
                <a:lnTo>
                  <a:pt x="42400" y="25606"/>
                </a:lnTo>
                <a:lnTo>
                  <a:pt x="12021" y="62750"/>
                </a:lnTo>
                <a:lnTo>
                  <a:pt x="0" y="120688"/>
                </a:lnTo>
                <a:lnTo>
                  <a:pt x="10442" y="176415"/>
                </a:lnTo>
                <a:lnTo>
                  <a:pt x="38430" y="213080"/>
                </a:lnTo>
                <a:lnTo>
                  <a:pt x="78959" y="233220"/>
                </a:lnTo>
                <a:lnTo>
                  <a:pt x="127021" y="239369"/>
                </a:lnTo>
                <a:lnTo>
                  <a:pt x="151777" y="237741"/>
                </a:lnTo>
                <a:lnTo>
                  <a:pt x="172428" y="233859"/>
                </a:lnTo>
                <a:lnTo>
                  <a:pt x="188658" y="229227"/>
                </a:lnTo>
                <a:lnTo>
                  <a:pt x="192738" y="227850"/>
                </a:lnTo>
                <a:lnTo>
                  <a:pt x="129426" y="227850"/>
                </a:lnTo>
                <a:lnTo>
                  <a:pt x="87086" y="218321"/>
                </a:lnTo>
                <a:lnTo>
                  <a:pt x="57736" y="192924"/>
                </a:lnTo>
                <a:lnTo>
                  <a:pt x="40656" y="156447"/>
                </a:lnTo>
                <a:lnTo>
                  <a:pt x="35123" y="113677"/>
                </a:lnTo>
                <a:lnTo>
                  <a:pt x="41317" y="70460"/>
                </a:lnTo>
                <a:lnTo>
                  <a:pt x="59059" y="38371"/>
                </a:lnTo>
                <a:lnTo>
                  <a:pt x="87085" y="18396"/>
                </a:lnTo>
                <a:lnTo>
                  <a:pt x="124133" y="11518"/>
                </a:lnTo>
                <a:lnTo>
                  <a:pt x="186217" y="11518"/>
                </a:lnTo>
                <a:lnTo>
                  <a:pt x="182930" y="9933"/>
                </a:lnTo>
                <a:lnTo>
                  <a:pt x="167857" y="5197"/>
                </a:lnTo>
                <a:lnTo>
                  <a:pt x="148003" y="1495"/>
                </a:lnTo>
                <a:lnTo>
                  <a:pt x="124133" y="0"/>
                </a:lnTo>
                <a:close/>
                <a:moveTo>
                  <a:pt x="217470" y="143217"/>
                </a:moveTo>
                <a:lnTo>
                  <a:pt x="132795" y="143217"/>
                </a:lnTo>
                <a:lnTo>
                  <a:pt x="132795" y="150736"/>
                </a:lnTo>
                <a:lnTo>
                  <a:pt x="144823" y="151739"/>
                </a:lnTo>
                <a:lnTo>
                  <a:pt x="158452" y="153505"/>
                </a:lnTo>
                <a:lnTo>
                  <a:pt x="165451" y="159121"/>
                </a:lnTo>
                <a:lnTo>
                  <a:pt x="168029" y="172438"/>
                </a:lnTo>
                <a:lnTo>
                  <a:pt x="168271" y="188785"/>
                </a:lnTo>
                <a:lnTo>
                  <a:pt x="168398" y="223342"/>
                </a:lnTo>
                <a:lnTo>
                  <a:pt x="159129" y="225316"/>
                </a:lnTo>
                <a:lnTo>
                  <a:pt x="149093" y="226725"/>
                </a:lnTo>
                <a:lnTo>
                  <a:pt x="138966" y="227569"/>
                </a:lnTo>
                <a:lnTo>
                  <a:pt x="129426" y="227850"/>
                </a:lnTo>
                <a:lnTo>
                  <a:pt x="192738" y="227850"/>
                </a:lnTo>
                <a:lnTo>
                  <a:pt x="200153" y="225348"/>
                </a:lnTo>
                <a:lnTo>
                  <a:pt x="199597" y="209847"/>
                </a:lnTo>
                <a:lnTo>
                  <a:pt x="199312" y="200871"/>
                </a:lnTo>
                <a:lnTo>
                  <a:pt x="199973" y="158056"/>
                </a:lnTo>
                <a:lnTo>
                  <a:pt x="217470" y="150736"/>
                </a:lnTo>
                <a:lnTo>
                  <a:pt x="217470" y="143217"/>
                </a:lnTo>
                <a:close/>
                <a:moveTo>
                  <a:pt x="186217" y="11518"/>
                </a:moveTo>
                <a:lnTo>
                  <a:pt x="124133" y="11518"/>
                </a:lnTo>
                <a:lnTo>
                  <a:pt x="157702" y="18396"/>
                </a:lnTo>
                <a:lnTo>
                  <a:pt x="176397" y="34493"/>
                </a:lnTo>
                <a:lnTo>
                  <a:pt x="185095" y="53138"/>
                </a:lnTo>
                <a:lnTo>
                  <a:pt x="188606" y="67602"/>
                </a:lnTo>
                <a:lnTo>
                  <a:pt x="197747" y="65608"/>
                </a:lnTo>
                <a:lnTo>
                  <a:pt x="196583" y="52483"/>
                </a:lnTo>
                <a:lnTo>
                  <a:pt x="195201" y="38371"/>
                </a:lnTo>
                <a:lnTo>
                  <a:pt x="193814" y="25606"/>
                </a:lnTo>
                <a:lnTo>
                  <a:pt x="192455" y="14528"/>
                </a:lnTo>
                <a:lnTo>
                  <a:pt x="186217" y="11518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291680" y="188640"/>
            <a:ext cx="163080" cy="228600"/>
          </a:xfrm>
          <a:custGeom>
            <a:avLst/>
            <a:gdLst/>
            <a:ahLst/>
            <a:rect l="l" t="t" r="r" b="b"/>
            <a:pathLst>
              <a:path w="163830" h="229234">
                <a:moveTo>
                  <a:pt x="143383" y="0"/>
                </a:moveTo>
                <a:lnTo>
                  <a:pt x="0" y="0"/>
                </a:lnTo>
                <a:lnTo>
                  <a:pt x="0" y="7010"/>
                </a:lnTo>
                <a:lnTo>
                  <a:pt x="12039" y="8508"/>
                </a:lnTo>
                <a:lnTo>
                  <a:pt x="19543" y="10059"/>
                </a:lnTo>
                <a:lnTo>
                  <a:pt x="23396" y="15647"/>
                </a:lnTo>
                <a:lnTo>
                  <a:pt x="24816" y="28934"/>
                </a:lnTo>
                <a:lnTo>
                  <a:pt x="24921" y="186668"/>
                </a:lnTo>
                <a:lnTo>
                  <a:pt x="24816" y="199418"/>
                </a:lnTo>
                <a:lnTo>
                  <a:pt x="23396" y="212759"/>
                </a:lnTo>
                <a:lnTo>
                  <a:pt x="19543" y="218495"/>
                </a:lnTo>
                <a:lnTo>
                  <a:pt x="12039" y="220332"/>
                </a:lnTo>
                <a:lnTo>
                  <a:pt x="0" y="221335"/>
                </a:lnTo>
                <a:lnTo>
                  <a:pt x="0" y="228853"/>
                </a:lnTo>
                <a:lnTo>
                  <a:pt x="152527" y="228853"/>
                </a:lnTo>
                <a:lnTo>
                  <a:pt x="154781" y="218833"/>
                </a:lnTo>
                <a:lnTo>
                  <a:pt x="92379" y="218833"/>
                </a:lnTo>
                <a:lnTo>
                  <a:pt x="83284" y="218481"/>
                </a:lnTo>
                <a:lnTo>
                  <a:pt x="74098" y="217517"/>
                </a:lnTo>
                <a:lnTo>
                  <a:pt x="64912" y="216085"/>
                </a:lnTo>
                <a:lnTo>
                  <a:pt x="55816" y="214325"/>
                </a:lnTo>
                <a:lnTo>
                  <a:pt x="55816" y="114680"/>
                </a:lnTo>
                <a:lnTo>
                  <a:pt x="129908" y="114680"/>
                </a:lnTo>
                <a:lnTo>
                  <a:pt x="129908" y="104660"/>
                </a:lnTo>
                <a:lnTo>
                  <a:pt x="55816" y="104660"/>
                </a:lnTo>
                <a:lnTo>
                  <a:pt x="55816" y="9512"/>
                </a:lnTo>
                <a:lnTo>
                  <a:pt x="144404" y="9512"/>
                </a:lnTo>
                <a:lnTo>
                  <a:pt x="143383" y="0"/>
                </a:lnTo>
                <a:close/>
                <a:moveTo>
                  <a:pt x="155409" y="169760"/>
                </a:moveTo>
                <a:lnTo>
                  <a:pt x="150165" y="189467"/>
                </a:lnTo>
                <a:lnTo>
                  <a:pt x="141220" y="204998"/>
                </a:lnTo>
                <a:lnTo>
                  <a:pt x="123613" y="215179"/>
                </a:lnTo>
                <a:lnTo>
                  <a:pt x="92379" y="218833"/>
                </a:lnTo>
                <a:lnTo>
                  <a:pt x="154781" y="218833"/>
                </a:lnTo>
                <a:lnTo>
                  <a:pt x="155788" y="214325"/>
                </a:lnTo>
                <a:lnTo>
                  <a:pt x="158600" y="200994"/>
                </a:lnTo>
                <a:lnTo>
                  <a:pt x="161253" y="186668"/>
                </a:lnTo>
                <a:lnTo>
                  <a:pt x="163588" y="171259"/>
                </a:lnTo>
                <a:lnTo>
                  <a:pt x="155409" y="169760"/>
                </a:lnTo>
                <a:close/>
                <a:moveTo>
                  <a:pt x="129908" y="114680"/>
                </a:moveTo>
                <a:lnTo>
                  <a:pt x="85648" y="114680"/>
                </a:lnTo>
                <a:lnTo>
                  <a:pt x="101601" y="114977"/>
                </a:lnTo>
                <a:lnTo>
                  <a:pt x="111509" y="116681"/>
                </a:lnTo>
                <a:lnTo>
                  <a:pt x="116906" y="121013"/>
                </a:lnTo>
                <a:lnTo>
                  <a:pt x="119329" y="129197"/>
                </a:lnTo>
                <a:lnTo>
                  <a:pt x="121246" y="140715"/>
                </a:lnTo>
                <a:lnTo>
                  <a:pt x="129908" y="140715"/>
                </a:lnTo>
                <a:lnTo>
                  <a:pt x="129908" y="114680"/>
                </a:lnTo>
                <a:close/>
                <a:moveTo>
                  <a:pt x="129908" y="78625"/>
                </a:moveTo>
                <a:lnTo>
                  <a:pt x="121246" y="78625"/>
                </a:lnTo>
                <a:lnTo>
                  <a:pt x="119329" y="90131"/>
                </a:lnTo>
                <a:lnTo>
                  <a:pt x="116906" y="98531"/>
                </a:lnTo>
                <a:lnTo>
                  <a:pt x="111509" y="102844"/>
                </a:lnTo>
                <a:lnTo>
                  <a:pt x="101601" y="104433"/>
                </a:lnTo>
                <a:lnTo>
                  <a:pt x="85648" y="104660"/>
                </a:lnTo>
                <a:lnTo>
                  <a:pt x="129908" y="104660"/>
                </a:lnTo>
                <a:lnTo>
                  <a:pt x="129908" y="78625"/>
                </a:lnTo>
                <a:close/>
                <a:moveTo>
                  <a:pt x="144404" y="9512"/>
                </a:moveTo>
                <a:lnTo>
                  <a:pt x="83718" y="9512"/>
                </a:lnTo>
                <a:lnTo>
                  <a:pt x="110964" y="10874"/>
                </a:lnTo>
                <a:lnTo>
                  <a:pt x="125941" y="16651"/>
                </a:lnTo>
                <a:lnTo>
                  <a:pt x="133519" y="29373"/>
                </a:lnTo>
                <a:lnTo>
                  <a:pt x="138569" y="51574"/>
                </a:lnTo>
                <a:lnTo>
                  <a:pt x="146748" y="50571"/>
                </a:lnTo>
                <a:lnTo>
                  <a:pt x="146426" y="42253"/>
                </a:lnTo>
                <a:lnTo>
                  <a:pt x="145608" y="26795"/>
                </a:lnTo>
                <a:lnTo>
                  <a:pt x="144539" y="10874"/>
                </a:lnTo>
                <a:lnTo>
                  <a:pt x="144404" y="9512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1481040" y="188640"/>
            <a:ext cx="195480" cy="228600"/>
          </a:xfrm>
          <a:custGeom>
            <a:avLst/>
            <a:gdLst/>
            <a:ahLst/>
            <a:rect l="l" t="t" r="r" b="b"/>
            <a:pathLst>
              <a:path w="196214" h="229234">
                <a:moveTo>
                  <a:pt x="87083" y="0"/>
                </a:moveTo>
                <a:lnTo>
                  <a:pt x="0" y="0"/>
                </a:lnTo>
                <a:lnTo>
                  <a:pt x="0" y="7010"/>
                </a:lnTo>
                <a:lnTo>
                  <a:pt x="12026" y="8508"/>
                </a:lnTo>
                <a:lnTo>
                  <a:pt x="19537" y="10059"/>
                </a:lnTo>
                <a:lnTo>
                  <a:pt x="23394" y="15647"/>
                </a:lnTo>
                <a:lnTo>
                  <a:pt x="24815" y="28934"/>
                </a:lnTo>
                <a:lnTo>
                  <a:pt x="24938" y="184594"/>
                </a:lnTo>
                <a:lnTo>
                  <a:pt x="24858" y="194297"/>
                </a:lnTo>
                <a:lnTo>
                  <a:pt x="0" y="221335"/>
                </a:lnTo>
                <a:lnTo>
                  <a:pt x="0" y="228853"/>
                </a:lnTo>
                <a:lnTo>
                  <a:pt x="80835" y="228853"/>
                </a:lnTo>
                <a:lnTo>
                  <a:pt x="80835" y="221335"/>
                </a:lnTo>
                <a:lnTo>
                  <a:pt x="68808" y="220332"/>
                </a:lnTo>
                <a:lnTo>
                  <a:pt x="61576" y="218495"/>
                </a:lnTo>
                <a:lnTo>
                  <a:pt x="56299" y="128701"/>
                </a:lnTo>
                <a:lnTo>
                  <a:pt x="122938" y="128701"/>
                </a:lnTo>
                <a:lnTo>
                  <a:pt x="118151" y="119176"/>
                </a:lnTo>
                <a:lnTo>
                  <a:pt x="56299" y="119176"/>
                </a:lnTo>
                <a:lnTo>
                  <a:pt x="56299" y="14020"/>
                </a:lnTo>
                <a:lnTo>
                  <a:pt x="62547" y="12522"/>
                </a:lnTo>
                <a:lnTo>
                  <a:pt x="69761" y="11023"/>
                </a:lnTo>
                <a:lnTo>
                  <a:pt x="139661" y="11023"/>
                </a:lnTo>
                <a:lnTo>
                  <a:pt x="137247" y="8826"/>
                </a:lnTo>
                <a:lnTo>
                  <a:pt x="112437" y="1525"/>
                </a:lnTo>
                <a:lnTo>
                  <a:pt x="87083" y="0"/>
                </a:lnTo>
                <a:close/>
                <a:moveTo>
                  <a:pt x="122938" y="128701"/>
                </a:moveTo>
                <a:lnTo>
                  <a:pt x="83718" y="128701"/>
                </a:lnTo>
                <a:lnTo>
                  <a:pt x="89014" y="133210"/>
                </a:lnTo>
                <a:lnTo>
                  <a:pt x="92855" y="137823"/>
                </a:lnTo>
                <a:lnTo>
                  <a:pt x="97734" y="145348"/>
                </a:lnTo>
                <a:lnTo>
                  <a:pt x="103425" y="155316"/>
                </a:lnTo>
                <a:lnTo>
                  <a:pt x="109702" y="167258"/>
                </a:lnTo>
                <a:lnTo>
                  <a:pt x="123177" y="194297"/>
                </a:lnTo>
                <a:lnTo>
                  <a:pt x="131691" y="207722"/>
                </a:lnTo>
                <a:lnTo>
                  <a:pt x="142238" y="218709"/>
                </a:lnTo>
                <a:lnTo>
                  <a:pt x="155040" y="226129"/>
                </a:lnTo>
                <a:lnTo>
                  <a:pt x="170319" y="228853"/>
                </a:lnTo>
                <a:lnTo>
                  <a:pt x="195821" y="228853"/>
                </a:lnTo>
                <a:lnTo>
                  <a:pt x="195821" y="221335"/>
                </a:lnTo>
                <a:lnTo>
                  <a:pt x="188607" y="221335"/>
                </a:lnTo>
                <a:lnTo>
                  <a:pt x="182829" y="219836"/>
                </a:lnTo>
                <a:lnTo>
                  <a:pt x="152876" y="184594"/>
                </a:lnTo>
                <a:lnTo>
                  <a:pt x="128284" y="139338"/>
                </a:lnTo>
                <a:lnTo>
                  <a:pt x="122938" y="128701"/>
                </a:lnTo>
                <a:close/>
                <a:moveTo>
                  <a:pt x="139661" y="11023"/>
                </a:moveTo>
                <a:lnTo>
                  <a:pt x="76987" y="11023"/>
                </a:lnTo>
                <a:lnTo>
                  <a:pt x="95986" y="13612"/>
                </a:lnTo>
                <a:lnTo>
                  <a:pt x="112463" y="22348"/>
                </a:lnTo>
                <a:lnTo>
                  <a:pt x="124070" y="38691"/>
                </a:lnTo>
                <a:lnTo>
                  <a:pt x="128460" y="64096"/>
                </a:lnTo>
                <a:lnTo>
                  <a:pt x="124039" y="89392"/>
                </a:lnTo>
                <a:lnTo>
                  <a:pt x="112221" y="106472"/>
                </a:lnTo>
                <a:lnTo>
                  <a:pt x="95172" y="116133"/>
                </a:lnTo>
                <a:lnTo>
                  <a:pt x="75056" y="119176"/>
                </a:lnTo>
                <a:lnTo>
                  <a:pt x="118151" y="119176"/>
                </a:lnTo>
                <a:lnTo>
                  <a:pt x="117398" y="117678"/>
                </a:lnTo>
                <a:lnTo>
                  <a:pt x="132331" y="108984"/>
                </a:lnTo>
                <a:lnTo>
                  <a:pt x="147351" y="96207"/>
                </a:lnTo>
                <a:lnTo>
                  <a:pt x="158943" y="79018"/>
                </a:lnTo>
                <a:lnTo>
                  <a:pt x="163588" y="57086"/>
                </a:lnTo>
                <a:lnTo>
                  <a:pt x="156101" y="25985"/>
                </a:lnTo>
                <a:lnTo>
                  <a:pt x="139661" y="11023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1681560" y="183240"/>
            <a:ext cx="133920" cy="238680"/>
          </a:xfrm>
          <a:custGeom>
            <a:avLst/>
            <a:gdLst/>
            <a:ahLst/>
            <a:rect l="l" t="t" r="r" b="b"/>
            <a:pathLst>
              <a:path w="134619" h="239395">
                <a:moveTo>
                  <a:pt x="10591" y="161747"/>
                </a:moveTo>
                <a:lnTo>
                  <a:pt x="0" y="164249"/>
                </a:lnTo>
                <a:lnTo>
                  <a:pt x="2959" y="182641"/>
                </a:lnTo>
                <a:lnTo>
                  <a:pt x="5653" y="198932"/>
                </a:lnTo>
                <a:lnTo>
                  <a:pt x="31034" y="234988"/>
                </a:lnTo>
                <a:lnTo>
                  <a:pt x="63030" y="239369"/>
                </a:lnTo>
                <a:lnTo>
                  <a:pt x="89879" y="235824"/>
                </a:lnTo>
                <a:lnTo>
                  <a:pt x="107401" y="227850"/>
                </a:lnTo>
                <a:lnTo>
                  <a:pt x="72174" y="227850"/>
                </a:lnTo>
                <a:lnTo>
                  <a:pt x="43810" y="221043"/>
                </a:lnTo>
                <a:lnTo>
                  <a:pt x="25685" y="204190"/>
                </a:lnTo>
                <a:lnTo>
                  <a:pt x="15409" y="182641"/>
                </a:lnTo>
                <a:lnTo>
                  <a:pt x="10591" y="161747"/>
                </a:lnTo>
                <a:close/>
                <a:moveTo>
                  <a:pt x="77469" y="0"/>
                </a:moveTo>
                <a:lnTo>
                  <a:pt x="51619" y="3475"/>
                </a:lnTo>
                <a:lnTo>
                  <a:pt x="29470" y="14274"/>
                </a:lnTo>
                <a:lnTo>
                  <a:pt x="13997" y="32961"/>
                </a:lnTo>
                <a:lnTo>
                  <a:pt x="8178" y="60096"/>
                </a:lnTo>
                <a:lnTo>
                  <a:pt x="11186" y="78677"/>
                </a:lnTo>
                <a:lnTo>
                  <a:pt x="44742" y="118186"/>
                </a:lnTo>
                <a:lnTo>
                  <a:pt x="84092" y="140714"/>
                </a:lnTo>
                <a:lnTo>
                  <a:pt x="98752" y="152928"/>
                </a:lnTo>
                <a:lnTo>
                  <a:pt x="108539" y="167679"/>
                </a:lnTo>
                <a:lnTo>
                  <a:pt x="112102" y="185293"/>
                </a:lnTo>
                <a:lnTo>
                  <a:pt x="109110" y="203349"/>
                </a:lnTo>
                <a:lnTo>
                  <a:pt x="100796" y="216711"/>
                </a:lnTo>
                <a:lnTo>
                  <a:pt x="88153" y="225003"/>
                </a:lnTo>
                <a:lnTo>
                  <a:pt x="72174" y="227850"/>
                </a:lnTo>
                <a:lnTo>
                  <a:pt x="107401" y="227850"/>
                </a:lnTo>
                <a:lnTo>
                  <a:pt x="114696" y="224531"/>
                </a:lnTo>
                <a:lnTo>
                  <a:pt x="132928" y="204506"/>
                </a:lnTo>
                <a:lnTo>
                  <a:pt x="134391" y="198367"/>
                </a:lnTo>
                <a:lnTo>
                  <a:pt x="134391" y="146495"/>
                </a:lnTo>
                <a:lnTo>
                  <a:pt x="122993" y="128762"/>
                </a:lnTo>
                <a:lnTo>
                  <a:pt x="105706" y="114564"/>
                </a:lnTo>
                <a:lnTo>
                  <a:pt x="86118" y="102666"/>
                </a:lnTo>
                <a:lnTo>
                  <a:pt x="67843" y="92151"/>
                </a:lnTo>
                <a:lnTo>
                  <a:pt x="55295" y="83665"/>
                </a:lnTo>
                <a:lnTo>
                  <a:pt x="45050" y="74242"/>
                </a:lnTo>
                <a:lnTo>
                  <a:pt x="38143" y="63131"/>
                </a:lnTo>
                <a:lnTo>
                  <a:pt x="35610" y="49580"/>
                </a:lnTo>
                <a:lnTo>
                  <a:pt x="38550" y="33705"/>
                </a:lnTo>
                <a:lnTo>
                  <a:pt x="46496" y="21724"/>
                </a:lnTo>
                <a:lnTo>
                  <a:pt x="58140" y="14156"/>
                </a:lnTo>
                <a:lnTo>
                  <a:pt x="72174" y="11518"/>
                </a:lnTo>
                <a:lnTo>
                  <a:pt x="123232" y="11518"/>
                </a:lnTo>
                <a:lnTo>
                  <a:pt x="123177" y="11023"/>
                </a:lnTo>
                <a:lnTo>
                  <a:pt x="115290" y="6975"/>
                </a:lnTo>
                <a:lnTo>
                  <a:pt x="104833" y="3444"/>
                </a:lnTo>
                <a:lnTo>
                  <a:pt x="92121" y="947"/>
                </a:lnTo>
                <a:lnTo>
                  <a:pt x="77469" y="0"/>
                </a:lnTo>
                <a:close/>
                <a:moveTo>
                  <a:pt x="123232" y="11518"/>
                </a:moveTo>
                <a:lnTo>
                  <a:pt x="72174" y="11518"/>
                </a:lnTo>
                <a:lnTo>
                  <a:pt x="94750" y="16487"/>
                </a:lnTo>
                <a:lnTo>
                  <a:pt x="108080" y="28733"/>
                </a:lnTo>
                <a:lnTo>
                  <a:pt x="115004" y="44265"/>
                </a:lnTo>
                <a:lnTo>
                  <a:pt x="118363" y="59093"/>
                </a:lnTo>
                <a:lnTo>
                  <a:pt x="126542" y="59093"/>
                </a:lnTo>
                <a:lnTo>
                  <a:pt x="126083" y="49115"/>
                </a:lnTo>
                <a:lnTo>
                  <a:pt x="125398" y="35996"/>
                </a:lnTo>
                <a:lnTo>
                  <a:pt x="124444" y="22408"/>
                </a:lnTo>
                <a:lnTo>
                  <a:pt x="123232" y="11518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8"/>
          <p:cNvSpPr/>
          <p:nvPr/>
        </p:nvSpPr>
        <p:spPr>
          <a:xfrm>
            <a:off x="393840" y="139680"/>
            <a:ext cx="339120" cy="393120"/>
          </a:xfrm>
          <a:custGeom>
            <a:avLst/>
            <a:gdLst/>
            <a:ahLst/>
            <a:rect l="l" t="t" r="r" b="b"/>
            <a:pathLst>
              <a:path w="339725" h="393700">
                <a:moveTo>
                  <a:pt x="152037" y="154736"/>
                </a:moveTo>
                <a:lnTo>
                  <a:pt x="103926" y="154736"/>
                </a:lnTo>
                <a:lnTo>
                  <a:pt x="110661" y="158737"/>
                </a:lnTo>
                <a:lnTo>
                  <a:pt x="114992" y="161239"/>
                </a:lnTo>
                <a:lnTo>
                  <a:pt x="118841" y="165747"/>
                </a:lnTo>
                <a:lnTo>
                  <a:pt x="122209" y="172758"/>
                </a:lnTo>
                <a:lnTo>
                  <a:pt x="131854" y="193785"/>
                </a:lnTo>
                <a:lnTo>
                  <a:pt x="141996" y="215139"/>
                </a:lnTo>
                <a:lnTo>
                  <a:pt x="163587" y="256387"/>
                </a:lnTo>
                <a:lnTo>
                  <a:pt x="188156" y="296222"/>
                </a:lnTo>
                <a:lnTo>
                  <a:pt x="217990" y="335045"/>
                </a:lnTo>
                <a:lnTo>
                  <a:pt x="252236" y="368122"/>
                </a:lnTo>
                <a:lnTo>
                  <a:pt x="290038" y="390721"/>
                </a:lnTo>
                <a:lnTo>
                  <a:pt x="306375" y="393700"/>
                </a:lnTo>
                <a:lnTo>
                  <a:pt x="338986" y="393700"/>
                </a:lnTo>
                <a:lnTo>
                  <a:pt x="339203" y="390093"/>
                </a:lnTo>
                <a:lnTo>
                  <a:pt x="333429" y="390093"/>
                </a:lnTo>
                <a:lnTo>
                  <a:pt x="294434" y="375567"/>
                </a:lnTo>
                <a:lnTo>
                  <a:pt x="254582" y="337007"/>
                </a:lnTo>
                <a:lnTo>
                  <a:pt x="219151" y="288684"/>
                </a:lnTo>
                <a:lnTo>
                  <a:pt x="193418" y="244868"/>
                </a:lnTo>
                <a:lnTo>
                  <a:pt x="168579" y="195670"/>
                </a:lnTo>
                <a:lnTo>
                  <a:pt x="156136" y="167550"/>
                </a:lnTo>
                <a:lnTo>
                  <a:pt x="152037" y="154736"/>
                </a:lnTo>
                <a:close/>
                <a:moveTo>
                  <a:pt x="112552" y="0"/>
                </a:moveTo>
                <a:lnTo>
                  <a:pt x="0" y="0"/>
                </a:lnTo>
                <a:lnTo>
                  <a:pt x="0" y="5511"/>
                </a:lnTo>
                <a:lnTo>
                  <a:pt x="13472" y="6515"/>
                </a:lnTo>
                <a:lnTo>
                  <a:pt x="21169" y="7505"/>
                </a:lnTo>
                <a:lnTo>
                  <a:pt x="25981" y="8508"/>
                </a:lnTo>
                <a:lnTo>
                  <a:pt x="28387" y="16522"/>
                </a:lnTo>
                <a:lnTo>
                  <a:pt x="29905" y="26913"/>
                </a:lnTo>
                <a:lnTo>
                  <a:pt x="30431" y="40309"/>
                </a:lnTo>
                <a:lnTo>
                  <a:pt x="30431" y="236550"/>
                </a:lnTo>
                <a:lnTo>
                  <a:pt x="0" y="271411"/>
                </a:lnTo>
                <a:lnTo>
                  <a:pt x="0" y="277926"/>
                </a:lnTo>
                <a:lnTo>
                  <a:pt x="94303" y="277926"/>
                </a:lnTo>
                <a:lnTo>
                  <a:pt x="94303" y="271411"/>
                </a:lnTo>
                <a:lnTo>
                  <a:pt x="80831" y="269913"/>
                </a:lnTo>
                <a:lnTo>
                  <a:pt x="72651" y="268909"/>
                </a:lnTo>
                <a:lnTo>
                  <a:pt x="67840" y="267906"/>
                </a:lnTo>
                <a:lnTo>
                  <a:pt x="65915" y="259892"/>
                </a:lnTo>
                <a:lnTo>
                  <a:pt x="64397" y="249581"/>
                </a:lnTo>
                <a:lnTo>
                  <a:pt x="63878" y="236550"/>
                </a:lnTo>
                <a:lnTo>
                  <a:pt x="63991" y="154736"/>
                </a:lnTo>
                <a:lnTo>
                  <a:pt x="152037" y="154736"/>
                </a:lnTo>
                <a:lnTo>
                  <a:pt x="149196" y="145856"/>
                </a:lnTo>
                <a:lnTo>
                  <a:pt x="71719" y="145856"/>
                </a:lnTo>
                <a:lnTo>
                  <a:pt x="63991" y="145719"/>
                </a:lnTo>
                <a:lnTo>
                  <a:pt x="63991" y="14020"/>
                </a:lnTo>
                <a:lnTo>
                  <a:pt x="70561" y="12626"/>
                </a:lnTo>
                <a:lnTo>
                  <a:pt x="77222" y="11515"/>
                </a:lnTo>
                <a:lnTo>
                  <a:pt x="83883" y="10781"/>
                </a:lnTo>
                <a:lnTo>
                  <a:pt x="90454" y="10515"/>
                </a:lnTo>
                <a:lnTo>
                  <a:pt x="159358" y="10515"/>
                </a:lnTo>
                <a:lnTo>
                  <a:pt x="151919" y="5572"/>
                </a:lnTo>
                <a:lnTo>
                  <a:pt x="112552" y="0"/>
                </a:lnTo>
                <a:close/>
                <a:moveTo>
                  <a:pt x="159358" y="10515"/>
                </a:moveTo>
                <a:lnTo>
                  <a:pt x="90454" y="10515"/>
                </a:lnTo>
                <a:lnTo>
                  <a:pt x="119600" y="15436"/>
                </a:lnTo>
                <a:lnTo>
                  <a:pt x="141033" y="29605"/>
                </a:lnTo>
                <a:lnTo>
                  <a:pt x="154257" y="52129"/>
                </a:lnTo>
                <a:lnTo>
                  <a:pt x="158775" y="82118"/>
                </a:lnTo>
                <a:lnTo>
                  <a:pt x="154400" y="109305"/>
                </a:lnTo>
                <a:lnTo>
                  <a:pt x="141815" y="129073"/>
                </a:lnTo>
                <a:lnTo>
                  <a:pt x="121833" y="141139"/>
                </a:lnTo>
                <a:lnTo>
                  <a:pt x="95265" y="145224"/>
                </a:lnTo>
                <a:lnTo>
                  <a:pt x="87536" y="145373"/>
                </a:lnTo>
                <a:lnTo>
                  <a:pt x="79628" y="145662"/>
                </a:lnTo>
                <a:lnTo>
                  <a:pt x="71719" y="145856"/>
                </a:lnTo>
                <a:lnTo>
                  <a:pt x="149196" y="145856"/>
                </a:lnTo>
                <a:lnTo>
                  <a:pt x="148672" y="144221"/>
                </a:lnTo>
                <a:lnTo>
                  <a:pt x="148672" y="142722"/>
                </a:lnTo>
                <a:lnTo>
                  <a:pt x="167631" y="130936"/>
                </a:lnTo>
                <a:lnTo>
                  <a:pt x="183073" y="115676"/>
                </a:lnTo>
                <a:lnTo>
                  <a:pt x="193462" y="96661"/>
                </a:lnTo>
                <a:lnTo>
                  <a:pt x="197266" y="73609"/>
                </a:lnTo>
                <a:lnTo>
                  <a:pt x="184426" y="27172"/>
                </a:lnTo>
                <a:lnTo>
                  <a:pt x="159358" y="10515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cs.rutgers.edu/resources/" TargetMode="External"/><Relationship Id="rId2" Type="http://schemas.openxmlformats.org/officeDocument/2006/relationships/hyperlink" Target="http://www.cs.rutgers.edu/resources/systems/ilab/" TargetMode="External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netid@cpp.cs.rutgers.edu" TargetMode="External"/><Relationship Id="rId2" Type="http://schemas.openxmlformats.org/officeDocument/2006/relationships/hyperlink" Target="http://ecs.rutgers.edu/software/ssh_windows" TargetMode="External"/><Relationship Id="rId3" Type="http://schemas.openxmlformats.org/officeDocument/2006/relationships/image" Target="../media/image12.jpeg"/><Relationship Id="rId4" Type="http://schemas.openxmlformats.org/officeDocument/2006/relationships/hyperlink" Target="http://www.chiark.greenend.org.uk/%7Esgtatham/putty/" TargetMode="External"/><Relationship Id="rId5" Type="http://schemas.openxmlformats.org/officeDocument/2006/relationships/hyperlink" Target="http://winscp.net/eng/index.php" TargetMode="External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220400" y="1136160"/>
            <a:ext cx="1989000" cy="222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843120" y="457200"/>
            <a:ext cx="461520" cy="452160"/>
          </a:xfrm>
          <a:custGeom>
            <a:avLst/>
            <a:gdLst/>
            <a:ahLst/>
            <a:rect l="l" t="t" r="r" b="b"/>
            <a:pathLst>
              <a:path w="462280" h="452755">
                <a:moveTo>
                  <a:pt x="160940" y="0"/>
                </a:moveTo>
                <a:lnTo>
                  <a:pt x="0" y="0"/>
                </a:lnTo>
                <a:lnTo>
                  <a:pt x="0" y="14528"/>
                </a:lnTo>
                <a:lnTo>
                  <a:pt x="23949" y="16459"/>
                </a:lnTo>
                <a:lnTo>
                  <a:pt x="38902" y="19881"/>
                </a:lnTo>
                <a:lnTo>
                  <a:pt x="46581" y="30746"/>
                </a:lnTo>
                <a:lnTo>
                  <a:pt x="49410" y="56499"/>
                </a:lnTo>
                <a:lnTo>
                  <a:pt x="49814" y="104584"/>
                </a:lnTo>
                <a:lnTo>
                  <a:pt x="49814" y="281800"/>
                </a:lnTo>
                <a:lnTo>
                  <a:pt x="51300" y="326028"/>
                </a:lnTo>
                <a:lnTo>
                  <a:pt x="57868" y="366437"/>
                </a:lnTo>
                <a:lnTo>
                  <a:pt x="98920" y="428265"/>
                </a:lnTo>
                <a:lnTo>
                  <a:pt x="139736" y="445918"/>
                </a:lnTo>
                <a:lnTo>
                  <a:pt x="198301" y="452221"/>
                </a:lnTo>
                <a:lnTo>
                  <a:pt x="258071" y="445716"/>
                </a:lnTo>
                <a:lnTo>
                  <a:pt x="304279" y="431406"/>
                </a:lnTo>
                <a:lnTo>
                  <a:pt x="305334" y="430923"/>
                </a:lnTo>
                <a:lnTo>
                  <a:pt x="229915" y="430923"/>
                </a:lnTo>
                <a:lnTo>
                  <a:pt x="178199" y="423510"/>
                </a:lnTo>
                <a:lnTo>
                  <a:pt x="143820" y="402292"/>
                </a:lnTo>
                <a:lnTo>
                  <a:pt x="123418" y="368803"/>
                </a:lnTo>
                <a:lnTo>
                  <a:pt x="113639" y="324576"/>
                </a:lnTo>
                <a:lnTo>
                  <a:pt x="111126" y="271145"/>
                </a:lnTo>
                <a:lnTo>
                  <a:pt x="111126" y="104584"/>
                </a:lnTo>
                <a:lnTo>
                  <a:pt x="111530" y="56499"/>
                </a:lnTo>
                <a:lnTo>
                  <a:pt x="136991" y="16459"/>
                </a:lnTo>
                <a:lnTo>
                  <a:pt x="160940" y="14528"/>
                </a:lnTo>
                <a:lnTo>
                  <a:pt x="160940" y="0"/>
                </a:lnTo>
                <a:close/>
                <a:moveTo>
                  <a:pt x="411932" y="410591"/>
                </a:moveTo>
                <a:lnTo>
                  <a:pt x="350621" y="410591"/>
                </a:lnTo>
                <a:lnTo>
                  <a:pt x="357611" y="412239"/>
                </a:lnTo>
                <a:lnTo>
                  <a:pt x="363434" y="416518"/>
                </a:lnTo>
                <a:lnTo>
                  <a:pt x="369077" y="422431"/>
                </a:lnTo>
                <a:lnTo>
                  <a:pt x="375528" y="428980"/>
                </a:lnTo>
                <a:lnTo>
                  <a:pt x="391814" y="448348"/>
                </a:lnTo>
                <a:lnTo>
                  <a:pt x="411932" y="442544"/>
                </a:lnTo>
                <a:lnTo>
                  <a:pt x="411932" y="410591"/>
                </a:lnTo>
                <a:close/>
                <a:moveTo>
                  <a:pt x="461752" y="0"/>
                </a:moveTo>
                <a:lnTo>
                  <a:pt x="300805" y="0"/>
                </a:lnTo>
                <a:lnTo>
                  <a:pt x="300805" y="14528"/>
                </a:lnTo>
                <a:lnTo>
                  <a:pt x="324755" y="16459"/>
                </a:lnTo>
                <a:lnTo>
                  <a:pt x="339709" y="19881"/>
                </a:lnTo>
                <a:lnTo>
                  <a:pt x="347388" y="30746"/>
                </a:lnTo>
                <a:lnTo>
                  <a:pt x="350217" y="56499"/>
                </a:lnTo>
                <a:lnTo>
                  <a:pt x="350621" y="104584"/>
                </a:lnTo>
                <a:lnTo>
                  <a:pt x="350621" y="376694"/>
                </a:lnTo>
                <a:lnTo>
                  <a:pt x="337014" y="390477"/>
                </a:lnTo>
                <a:lnTo>
                  <a:pt x="312182" y="408528"/>
                </a:lnTo>
                <a:lnTo>
                  <a:pt x="276392" y="424220"/>
                </a:lnTo>
                <a:lnTo>
                  <a:pt x="229915" y="430923"/>
                </a:lnTo>
                <a:lnTo>
                  <a:pt x="305334" y="430923"/>
                </a:lnTo>
                <a:lnTo>
                  <a:pt x="335578" y="417095"/>
                </a:lnTo>
                <a:lnTo>
                  <a:pt x="350621" y="410591"/>
                </a:lnTo>
                <a:lnTo>
                  <a:pt x="411932" y="410591"/>
                </a:lnTo>
                <a:lnTo>
                  <a:pt x="411932" y="104584"/>
                </a:lnTo>
                <a:lnTo>
                  <a:pt x="412336" y="56499"/>
                </a:lnTo>
                <a:lnTo>
                  <a:pt x="437800" y="16459"/>
                </a:lnTo>
                <a:lnTo>
                  <a:pt x="461752" y="14528"/>
                </a:lnTo>
                <a:lnTo>
                  <a:pt x="461752" y="0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1314360" y="457200"/>
            <a:ext cx="380880" cy="441720"/>
          </a:xfrm>
          <a:custGeom>
            <a:avLst/>
            <a:gdLst/>
            <a:ahLst/>
            <a:rect l="l" t="t" r="r" b="b"/>
            <a:pathLst>
              <a:path w="381635" h="442594">
                <a:moveTo>
                  <a:pt x="221297" y="18402"/>
                </a:moveTo>
                <a:lnTo>
                  <a:pt x="159981" y="18402"/>
                </a:lnTo>
                <a:lnTo>
                  <a:pt x="159981" y="337959"/>
                </a:lnTo>
                <a:lnTo>
                  <a:pt x="159398" y="386044"/>
                </a:lnTo>
                <a:lnTo>
                  <a:pt x="155311" y="411797"/>
                </a:lnTo>
                <a:lnTo>
                  <a:pt x="144219" y="422663"/>
                </a:lnTo>
                <a:lnTo>
                  <a:pt x="122618" y="426085"/>
                </a:lnTo>
                <a:lnTo>
                  <a:pt x="98666" y="428015"/>
                </a:lnTo>
                <a:lnTo>
                  <a:pt x="98666" y="442544"/>
                </a:lnTo>
                <a:lnTo>
                  <a:pt x="282600" y="442544"/>
                </a:lnTo>
                <a:lnTo>
                  <a:pt x="282600" y="428015"/>
                </a:lnTo>
                <a:lnTo>
                  <a:pt x="258648" y="426085"/>
                </a:lnTo>
                <a:lnTo>
                  <a:pt x="237054" y="422663"/>
                </a:lnTo>
                <a:lnTo>
                  <a:pt x="225966" y="411797"/>
                </a:lnTo>
                <a:lnTo>
                  <a:pt x="221881" y="386044"/>
                </a:lnTo>
                <a:lnTo>
                  <a:pt x="221297" y="337959"/>
                </a:lnTo>
                <a:lnTo>
                  <a:pt x="221297" y="18402"/>
                </a:lnTo>
                <a:close/>
                <a:moveTo>
                  <a:pt x="375526" y="0"/>
                </a:moveTo>
                <a:lnTo>
                  <a:pt x="5753" y="0"/>
                </a:lnTo>
                <a:lnTo>
                  <a:pt x="3637" y="22365"/>
                </a:lnTo>
                <a:lnTo>
                  <a:pt x="1795" y="57621"/>
                </a:lnTo>
                <a:lnTo>
                  <a:pt x="493" y="90698"/>
                </a:lnTo>
                <a:lnTo>
                  <a:pt x="0" y="106527"/>
                </a:lnTo>
                <a:lnTo>
                  <a:pt x="15328" y="106527"/>
                </a:lnTo>
                <a:lnTo>
                  <a:pt x="25399" y="60075"/>
                </a:lnTo>
                <a:lnTo>
                  <a:pt x="40590" y="33413"/>
                </a:lnTo>
                <a:lnTo>
                  <a:pt x="70691" y="21277"/>
                </a:lnTo>
                <a:lnTo>
                  <a:pt x="125488" y="18402"/>
                </a:lnTo>
                <a:lnTo>
                  <a:pt x="376931" y="18402"/>
                </a:lnTo>
                <a:lnTo>
                  <a:pt x="375526" y="0"/>
                </a:lnTo>
                <a:close/>
                <a:moveTo>
                  <a:pt x="376931" y="18402"/>
                </a:moveTo>
                <a:lnTo>
                  <a:pt x="255778" y="18402"/>
                </a:lnTo>
                <a:lnTo>
                  <a:pt x="310426" y="21277"/>
                </a:lnTo>
                <a:lnTo>
                  <a:pt x="340199" y="33413"/>
                </a:lnTo>
                <a:lnTo>
                  <a:pt x="355063" y="60075"/>
                </a:lnTo>
                <a:lnTo>
                  <a:pt x="364985" y="106527"/>
                </a:lnTo>
                <a:lnTo>
                  <a:pt x="381279" y="106527"/>
                </a:lnTo>
                <a:lnTo>
                  <a:pt x="380650" y="90698"/>
                </a:lnTo>
                <a:lnTo>
                  <a:pt x="379121" y="57621"/>
                </a:lnTo>
                <a:lnTo>
                  <a:pt x="377234" y="22365"/>
                </a:lnTo>
                <a:lnTo>
                  <a:pt x="376931" y="18402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1707120" y="447480"/>
            <a:ext cx="432360" cy="461520"/>
          </a:xfrm>
          <a:custGeom>
            <a:avLst/>
            <a:gdLst/>
            <a:ahLst/>
            <a:rect l="l" t="t" r="r" b="b"/>
            <a:pathLst>
              <a:path w="433069" h="462280">
                <a:moveTo>
                  <a:pt x="247154" y="0"/>
                </a:moveTo>
                <a:lnTo>
                  <a:pt x="173852" y="8686"/>
                </a:lnTo>
                <a:lnTo>
                  <a:pt x="136668" y="20440"/>
                </a:lnTo>
                <a:lnTo>
                  <a:pt x="101117" y="37933"/>
                </a:lnTo>
                <a:lnTo>
                  <a:pt x="68689" y="61762"/>
                </a:lnTo>
                <a:lnTo>
                  <a:pt x="40872" y="92525"/>
                </a:lnTo>
                <a:lnTo>
                  <a:pt x="19159" y="130820"/>
                </a:lnTo>
                <a:lnTo>
                  <a:pt x="5038" y="177245"/>
                </a:lnTo>
                <a:lnTo>
                  <a:pt x="0" y="232397"/>
                </a:lnTo>
                <a:lnTo>
                  <a:pt x="4289" y="285155"/>
                </a:lnTo>
                <a:lnTo>
                  <a:pt x="16573" y="330095"/>
                </a:lnTo>
                <a:lnTo>
                  <a:pt x="35977" y="367646"/>
                </a:lnTo>
                <a:lnTo>
                  <a:pt x="61626" y="398239"/>
                </a:lnTo>
                <a:lnTo>
                  <a:pt x="92644" y="422304"/>
                </a:lnTo>
                <a:lnTo>
                  <a:pt x="128157" y="440272"/>
                </a:lnTo>
                <a:lnTo>
                  <a:pt x="167288" y="452574"/>
                </a:lnTo>
                <a:lnTo>
                  <a:pt x="209163" y="459639"/>
                </a:lnTo>
                <a:lnTo>
                  <a:pt x="252907" y="461898"/>
                </a:lnTo>
                <a:lnTo>
                  <a:pt x="302199" y="458904"/>
                </a:lnTo>
                <a:lnTo>
                  <a:pt x="343317" y="451735"/>
                </a:lnTo>
                <a:lnTo>
                  <a:pt x="375632" y="443114"/>
                </a:lnTo>
                <a:lnTo>
                  <a:pt x="383454" y="440601"/>
                </a:lnTo>
                <a:lnTo>
                  <a:pt x="257695" y="440601"/>
                </a:lnTo>
                <a:lnTo>
                  <a:pt x="206270" y="434367"/>
                </a:lnTo>
                <a:lnTo>
                  <a:pt x="163492" y="416819"/>
                </a:lnTo>
                <a:lnTo>
                  <a:pt x="129093" y="389682"/>
                </a:lnTo>
                <a:lnTo>
                  <a:pt x="102805" y="354686"/>
                </a:lnTo>
                <a:lnTo>
                  <a:pt x="84360" y="313557"/>
                </a:lnTo>
                <a:lnTo>
                  <a:pt x="73490" y="268023"/>
                </a:lnTo>
                <a:lnTo>
                  <a:pt x="69926" y="219811"/>
                </a:lnTo>
                <a:lnTo>
                  <a:pt x="74012" y="169178"/>
                </a:lnTo>
                <a:lnTo>
                  <a:pt x="85958" y="125405"/>
                </a:lnTo>
                <a:lnTo>
                  <a:pt x="105294" y="88830"/>
                </a:lnTo>
                <a:lnTo>
                  <a:pt x="131552" y="59793"/>
                </a:lnTo>
                <a:lnTo>
                  <a:pt x="164260" y="38633"/>
                </a:lnTo>
                <a:lnTo>
                  <a:pt x="202951" y="25688"/>
                </a:lnTo>
                <a:lnTo>
                  <a:pt x="247154" y="21297"/>
                </a:lnTo>
                <a:lnTo>
                  <a:pt x="370554" y="21297"/>
                </a:lnTo>
                <a:lnTo>
                  <a:pt x="364224" y="18382"/>
                </a:lnTo>
                <a:lnTo>
                  <a:pt x="334214" y="9561"/>
                </a:lnTo>
                <a:lnTo>
                  <a:pt x="294682" y="2738"/>
                </a:lnTo>
                <a:lnTo>
                  <a:pt x="247154" y="0"/>
                </a:lnTo>
                <a:close/>
                <a:moveTo>
                  <a:pt x="433006" y="275983"/>
                </a:moveTo>
                <a:lnTo>
                  <a:pt x="264401" y="275983"/>
                </a:lnTo>
                <a:lnTo>
                  <a:pt x="264401" y="290499"/>
                </a:lnTo>
                <a:lnTo>
                  <a:pt x="288353" y="292442"/>
                </a:lnTo>
                <a:lnTo>
                  <a:pt x="315490" y="295862"/>
                </a:lnTo>
                <a:lnTo>
                  <a:pt x="329425" y="306725"/>
                </a:lnTo>
                <a:lnTo>
                  <a:pt x="334559" y="332478"/>
                </a:lnTo>
                <a:lnTo>
                  <a:pt x="335233" y="376660"/>
                </a:lnTo>
                <a:lnTo>
                  <a:pt x="335292" y="431888"/>
                </a:lnTo>
                <a:lnTo>
                  <a:pt x="316838" y="435698"/>
                </a:lnTo>
                <a:lnTo>
                  <a:pt x="296856" y="438421"/>
                </a:lnTo>
                <a:lnTo>
                  <a:pt x="276692" y="440055"/>
                </a:lnTo>
                <a:lnTo>
                  <a:pt x="257695" y="440601"/>
                </a:lnTo>
                <a:lnTo>
                  <a:pt x="383454" y="440601"/>
                </a:lnTo>
                <a:lnTo>
                  <a:pt x="398513" y="435762"/>
                </a:lnTo>
                <a:lnTo>
                  <a:pt x="397411" y="405774"/>
                </a:lnTo>
                <a:lnTo>
                  <a:pt x="396846" y="388313"/>
                </a:lnTo>
                <a:lnTo>
                  <a:pt x="396707" y="380568"/>
                </a:lnTo>
                <a:lnTo>
                  <a:pt x="396802" y="325529"/>
                </a:lnTo>
                <a:lnTo>
                  <a:pt x="398164" y="304666"/>
                </a:lnTo>
                <a:lnTo>
                  <a:pt x="401858" y="295605"/>
                </a:lnTo>
                <a:lnTo>
                  <a:pt x="409054" y="292442"/>
                </a:lnTo>
                <a:lnTo>
                  <a:pt x="433006" y="290499"/>
                </a:lnTo>
                <a:lnTo>
                  <a:pt x="433006" y="275983"/>
                </a:lnTo>
                <a:close/>
                <a:moveTo>
                  <a:pt x="370554" y="21297"/>
                </a:moveTo>
                <a:lnTo>
                  <a:pt x="247154" y="21297"/>
                </a:lnTo>
                <a:lnTo>
                  <a:pt x="313959" y="34582"/>
                </a:lnTo>
                <a:lnTo>
                  <a:pt x="351216" y="65841"/>
                </a:lnTo>
                <a:lnTo>
                  <a:pt x="368535" y="102184"/>
                </a:lnTo>
                <a:lnTo>
                  <a:pt x="375526" y="130721"/>
                </a:lnTo>
                <a:lnTo>
                  <a:pt x="393725" y="125882"/>
                </a:lnTo>
                <a:lnTo>
                  <a:pt x="391406" y="100646"/>
                </a:lnTo>
                <a:lnTo>
                  <a:pt x="388816" y="75045"/>
                </a:lnTo>
                <a:lnTo>
                  <a:pt x="386045" y="50171"/>
                </a:lnTo>
                <a:lnTo>
                  <a:pt x="383184" y="27114"/>
                </a:lnTo>
                <a:lnTo>
                  <a:pt x="370554" y="21297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2181240" y="457200"/>
            <a:ext cx="325080" cy="441720"/>
          </a:xfrm>
          <a:custGeom>
            <a:avLst/>
            <a:gdLst/>
            <a:ahLst/>
            <a:rect l="l" t="t" r="r" b="b"/>
            <a:pathLst>
              <a:path w="325755" h="442594">
                <a:moveTo>
                  <a:pt x="285483" y="0"/>
                </a:moveTo>
                <a:lnTo>
                  <a:pt x="0" y="0"/>
                </a:lnTo>
                <a:lnTo>
                  <a:pt x="0" y="14528"/>
                </a:lnTo>
                <a:lnTo>
                  <a:pt x="23952" y="16459"/>
                </a:lnTo>
                <a:lnTo>
                  <a:pt x="38908" y="19881"/>
                </a:lnTo>
                <a:lnTo>
                  <a:pt x="46588" y="30746"/>
                </a:lnTo>
                <a:lnTo>
                  <a:pt x="49417" y="56499"/>
                </a:lnTo>
                <a:lnTo>
                  <a:pt x="49765" y="97802"/>
                </a:lnTo>
                <a:lnTo>
                  <a:pt x="49822" y="337959"/>
                </a:lnTo>
                <a:lnTo>
                  <a:pt x="49417" y="386044"/>
                </a:lnTo>
                <a:lnTo>
                  <a:pt x="46588" y="411797"/>
                </a:lnTo>
                <a:lnTo>
                  <a:pt x="38908" y="422663"/>
                </a:lnTo>
                <a:lnTo>
                  <a:pt x="23952" y="426085"/>
                </a:lnTo>
                <a:lnTo>
                  <a:pt x="0" y="428015"/>
                </a:lnTo>
                <a:lnTo>
                  <a:pt x="0" y="442544"/>
                </a:lnTo>
                <a:lnTo>
                  <a:pt x="303682" y="442544"/>
                </a:lnTo>
                <a:lnTo>
                  <a:pt x="308012" y="424141"/>
                </a:lnTo>
                <a:lnTo>
                  <a:pt x="183934" y="424141"/>
                </a:lnTo>
                <a:lnTo>
                  <a:pt x="165826" y="423461"/>
                </a:lnTo>
                <a:lnTo>
                  <a:pt x="147535" y="421600"/>
                </a:lnTo>
                <a:lnTo>
                  <a:pt x="129245" y="418832"/>
                </a:lnTo>
                <a:lnTo>
                  <a:pt x="111137" y="415429"/>
                </a:lnTo>
                <a:lnTo>
                  <a:pt x="111137" y="221754"/>
                </a:lnTo>
                <a:lnTo>
                  <a:pt x="258660" y="221754"/>
                </a:lnTo>
                <a:lnTo>
                  <a:pt x="258660" y="203352"/>
                </a:lnTo>
                <a:lnTo>
                  <a:pt x="111137" y="203352"/>
                </a:lnTo>
                <a:lnTo>
                  <a:pt x="111137" y="18402"/>
                </a:lnTo>
                <a:lnTo>
                  <a:pt x="287501" y="18402"/>
                </a:lnTo>
                <a:lnTo>
                  <a:pt x="285483" y="0"/>
                </a:lnTo>
                <a:close/>
                <a:moveTo>
                  <a:pt x="309435" y="328282"/>
                </a:moveTo>
                <a:lnTo>
                  <a:pt x="298987" y="366545"/>
                </a:lnTo>
                <a:lnTo>
                  <a:pt x="281174" y="396909"/>
                </a:lnTo>
                <a:lnTo>
                  <a:pt x="246116" y="416925"/>
                </a:lnTo>
                <a:lnTo>
                  <a:pt x="183934" y="424141"/>
                </a:lnTo>
                <a:lnTo>
                  <a:pt x="308012" y="424141"/>
                </a:lnTo>
                <a:lnTo>
                  <a:pt x="310054" y="415429"/>
                </a:lnTo>
                <a:lnTo>
                  <a:pt x="315780" y="389042"/>
                </a:lnTo>
                <a:lnTo>
                  <a:pt x="321064" y="361109"/>
                </a:lnTo>
                <a:lnTo>
                  <a:pt x="325716" y="331177"/>
                </a:lnTo>
                <a:lnTo>
                  <a:pt x="309435" y="328282"/>
                </a:lnTo>
                <a:close/>
                <a:moveTo>
                  <a:pt x="258660" y="221754"/>
                </a:moveTo>
                <a:lnTo>
                  <a:pt x="170522" y="221754"/>
                </a:lnTo>
                <a:lnTo>
                  <a:pt x="202290" y="222329"/>
                </a:lnTo>
                <a:lnTo>
                  <a:pt x="222021" y="225626"/>
                </a:lnTo>
                <a:lnTo>
                  <a:pt x="232769" y="234008"/>
                </a:lnTo>
                <a:lnTo>
                  <a:pt x="237591" y="249834"/>
                </a:lnTo>
                <a:lnTo>
                  <a:pt x="241414" y="273075"/>
                </a:lnTo>
                <a:lnTo>
                  <a:pt x="258660" y="273075"/>
                </a:lnTo>
                <a:lnTo>
                  <a:pt x="258660" y="221754"/>
                </a:lnTo>
                <a:close/>
                <a:moveTo>
                  <a:pt x="258660" y="152031"/>
                </a:moveTo>
                <a:lnTo>
                  <a:pt x="241414" y="152031"/>
                </a:lnTo>
                <a:lnTo>
                  <a:pt x="237591" y="175272"/>
                </a:lnTo>
                <a:lnTo>
                  <a:pt x="232769" y="191099"/>
                </a:lnTo>
                <a:lnTo>
                  <a:pt x="222021" y="199480"/>
                </a:lnTo>
                <a:lnTo>
                  <a:pt x="202290" y="202777"/>
                </a:lnTo>
                <a:lnTo>
                  <a:pt x="170522" y="203352"/>
                </a:lnTo>
                <a:lnTo>
                  <a:pt x="258660" y="203352"/>
                </a:lnTo>
                <a:lnTo>
                  <a:pt x="258660" y="152031"/>
                </a:lnTo>
                <a:close/>
                <a:moveTo>
                  <a:pt x="287501" y="18402"/>
                </a:moveTo>
                <a:lnTo>
                  <a:pt x="166700" y="18402"/>
                </a:lnTo>
                <a:lnTo>
                  <a:pt x="220939" y="21186"/>
                </a:lnTo>
                <a:lnTo>
                  <a:pt x="250755" y="32686"/>
                </a:lnTo>
                <a:lnTo>
                  <a:pt x="265844" y="57621"/>
                </a:lnTo>
                <a:lnTo>
                  <a:pt x="275907" y="100711"/>
                </a:lnTo>
                <a:lnTo>
                  <a:pt x="292188" y="97802"/>
                </a:lnTo>
                <a:lnTo>
                  <a:pt x="291544" y="82115"/>
                </a:lnTo>
                <a:lnTo>
                  <a:pt x="289912" y="52173"/>
                </a:lnTo>
                <a:lnTo>
                  <a:pt x="287782" y="21186"/>
                </a:lnTo>
                <a:lnTo>
                  <a:pt x="287663" y="19881"/>
                </a:lnTo>
                <a:lnTo>
                  <a:pt x="287501" y="18402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2558880" y="457200"/>
            <a:ext cx="389160" cy="441720"/>
          </a:xfrm>
          <a:custGeom>
            <a:avLst/>
            <a:gdLst/>
            <a:ahLst/>
            <a:rect l="l" t="t" r="r" b="b"/>
            <a:pathLst>
              <a:path w="389889" h="442594">
                <a:moveTo>
                  <a:pt x="173393" y="0"/>
                </a:moveTo>
                <a:lnTo>
                  <a:pt x="0" y="0"/>
                </a:lnTo>
                <a:lnTo>
                  <a:pt x="0" y="14528"/>
                </a:lnTo>
                <a:lnTo>
                  <a:pt x="23939" y="16459"/>
                </a:lnTo>
                <a:lnTo>
                  <a:pt x="38895" y="19881"/>
                </a:lnTo>
                <a:lnTo>
                  <a:pt x="46575" y="30746"/>
                </a:lnTo>
                <a:lnTo>
                  <a:pt x="49405" y="56499"/>
                </a:lnTo>
                <a:lnTo>
                  <a:pt x="49809" y="104584"/>
                </a:lnTo>
                <a:lnTo>
                  <a:pt x="49809" y="337959"/>
                </a:lnTo>
                <a:lnTo>
                  <a:pt x="49405" y="386044"/>
                </a:lnTo>
                <a:lnTo>
                  <a:pt x="23939" y="426085"/>
                </a:lnTo>
                <a:lnTo>
                  <a:pt x="0" y="428015"/>
                </a:lnTo>
                <a:lnTo>
                  <a:pt x="0" y="442544"/>
                </a:lnTo>
                <a:lnTo>
                  <a:pt x="160934" y="442544"/>
                </a:lnTo>
                <a:lnTo>
                  <a:pt x="160934" y="428015"/>
                </a:lnTo>
                <a:lnTo>
                  <a:pt x="136975" y="426083"/>
                </a:lnTo>
                <a:lnTo>
                  <a:pt x="122584" y="422663"/>
                </a:lnTo>
                <a:lnTo>
                  <a:pt x="115190" y="411797"/>
                </a:lnTo>
                <a:lnTo>
                  <a:pt x="112466" y="386044"/>
                </a:lnTo>
                <a:lnTo>
                  <a:pt x="112077" y="337959"/>
                </a:lnTo>
                <a:lnTo>
                  <a:pt x="112077" y="249834"/>
                </a:lnTo>
                <a:lnTo>
                  <a:pt x="245020" y="249834"/>
                </a:lnTo>
                <a:lnTo>
                  <a:pt x="243006" y="245940"/>
                </a:lnTo>
                <a:lnTo>
                  <a:pt x="235203" y="230466"/>
                </a:lnTo>
                <a:lnTo>
                  <a:pt x="112077" y="230466"/>
                </a:lnTo>
                <a:lnTo>
                  <a:pt x="112077" y="27114"/>
                </a:lnTo>
                <a:lnTo>
                  <a:pt x="131957" y="23971"/>
                </a:lnTo>
                <a:lnTo>
                  <a:pt x="142525" y="22760"/>
                </a:lnTo>
                <a:lnTo>
                  <a:pt x="153276" y="22275"/>
                </a:lnTo>
                <a:lnTo>
                  <a:pt x="279329" y="22275"/>
                </a:lnTo>
                <a:lnTo>
                  <a:pt x="254317" y="9636"/>
                </a:lnTo>
                <a:lnTo>
                  <a:pt x="213510" y="1727"/>
                </a:lnTo>
                <a:lnTo>
                  <a:pt x="173393" y="0"/>
                </a:lnTo>
                <a:close/>
                <a:moveTo>
                  <a:pt x="245020" y="249834"/>
                </a:moveTo>
                <a:lnTo>
                  <a:pt x="136029" y="249834"/>
                </a:lnTo>
                <a:lnTo>
                  <a:pt x="147044" y="249970"/>
                </a:lnTo>
                <a:lnTo>
                  <a:pt x="158061" y="250925"/>
                </a:lnTo>
                <a:lnTo>
                  <a:pt x="194581" y="281673"/>
                </a:lnTo>
                <a:lnTo>
                  <a:pt x="218414" y="324408"/>
                </a:lnTo>
                <a:lnTo>
                  <a:pt x="245237" y="375729"/>
                </a:lnTo>
                <a:lnTo>
                  <a:pt x="262196" y="401690"/>
                </a:lnTo>
                <a:lnTo>
                  <a:pt x="283198" y="422933"/>
                </a:lnTo>
                <a:lnTo>
                  <a:pt x="308689" y="437278"/>
                </a:lnTo>
                <a:lnTo>
                  <a:pt x="339115" y="442544"/>
                </a:lnTo>
                <a:lnTo>
                  <a:pt x="389889" y="442544"/>
                </a:lnTo>
                <a:lnTo>
                  <a:pt x="389889" y="428015"/>
                </a:lnTo>
                <a:lnTo>
                  <a:pt x="379685" y="427502"/>
                </a:lnTo>
                <a:lnTo>
                  <a:pt x="370736" y="426083"/>
                </a:lnTo>
                <a:lnTo>
                  <a:pt x="324392" y="387467"/>
                </a:lnTo>
                <a:lnTo>
                  <a:pt x="283552" y="322465"/>
                </a:lnTo>
                <a:lnTo>
                  <a:pt x="255414" y="269936"/>
                </a:lnTo>
                <a:lnTo>
                  <a:pt x="245020" y="249834"/>
                </a:lnTo>
                <a:close/>
                <a:moveTo>
                  <a:pt x="279329" y="22275"/>
                </a:moveTo>
                <a:lnTo>
                  <a:pt x="153276" y="22275"/>
                </a:lnTo>
                <a:lnTo>
                  <a:pt x="191114" y="27283"/>
                </a:lnTo>
                <a:lnTo>
                  <a:pt x="223924" y="44183"/>
                </a:lnTo>
                <a:lnTo>
                  <a:pt x="247036" y="75789"/>
                </a:lnTo>
                <a:lnTo>
                  <a:pt x="255778" y="124917"/>
                </a:lnTo>
                <a:lnTo>
                  <a:pt x="246976" y="173277"/>
                </a:lnTo>
                <a:lnTo>
                  <a:pt x="223445" y="206019"/>
                </a:lnTo>
                <a:lnTo>
                  <a:pt x="189496" y="224597"/>
                </a:lnTo>
                <a:lnTo>
                  <a:pt x="149440" y="230466"/>
                </a:lnTo>
                <a:lnTo>
                  <a:pt x="235203" y="230466"/>
                </a:lnTo>
                <a:lnTo>
                  <a:pt x="233743" y="227571"/>
                </a:lnTo>
                <a:lnTo>
                  <a:pt x="263467" y="210773"/>
                </a:lnTo>
                <a:lnTo>
                  <a:pt x="293373" y="186170"/>
                </a:lnTo>
                <a:lnTo>
                  <a:pt x="316453" y="153217"/>
                </a:lnTo>
                <a:lnTo>
                  <a:pt x="325704" y="111366"/>
                </a:lnTo>
                <a:lnTo>
                  <a:pt x="315933" y="60365"/>
                </a:lnTo>
                <a:lnTo>
                  <a:pt x="290298" y="27818"/>
                </a:lnTo>
                <a:lnTo>
                  <a:pt x="279329" y="22275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>
            <a:off x="2958120" y="447480"/>
            <a:ext cx="267120" cy="461520"/>
          </a:xfrm>
          <a:custGeom>
            <a:avLst/>
            <a:gdLst/>
            <a:ahLst/>
            <a:rect l="l" t="t" r="r" b="b"/>
            <a:pathLst>
              <a:path w="267969" h="462280">
                <a:moveTo>
                  <a:pt x="21069" y="311810"/>
                </a:moveTo>
                <a:lnTo>
                  <a:pt x="0" y="317614"/>
                </a:lnTo>
                <a:lnTo>
                  <a:pt x="5821" y="352357"/>
                </a:lnTo>
                <a:lnTo>
                  <a:pt x="11253" y="384313"/>
                </a:lnTo>
                <a:lnTo>
                  <a:pt x="21069" y="435762"/>
                </a:lnTo>
                <a:lnTo>
                  <a:pt x="61787" y="453550"/>
                </a:lnTo>
                <a:lnTo>
                  <a:pt x="125488" y="461898"/>
                </a:lnTo>
                <a:lnTo>
                  <a:pt x="168285" y="457554"/>
                </a:lnTo>
                <a:lnTo>
                  <a:pt x="209655" y="443867"/>
                </a:lnTo>
                <a:lnTo>
                  <a:pt x="214459" y="440601"/>
                </a:lnTo>
                <a:lnTo>
                  <a:pt x="143687" y="440601"/>
                </a:lnTo>
                <a:lnTo>
                  <a:pt x="87213" y="427285"/>
                </a:lnTo>
                <a:lnTo>
                  <a:pt x="51127" y="394360"/>
                </a:lnTo>
                <a:lnTo>
                  <a:pt x="30666" y="352357"/>
                </a:lnTo>
                <a:lnTo>
                  <a:pt x="21069" y="311810"/>
                </a:lnTo>
                <a:close/>
                <a:moveTo>
                  <a:pt x="154228" y="0"/>
                </a:moveTo>
                <a:lnTo>
                  <a:pt x="102767" y="6565"/>
                </a:lnTo>
                <a:lnTo>
                  <a:pt x="58670" y="27109"/>
                </a:lnTo>
                <a:lnTo>
                  <a:pt x="27866" y="62906"/>
                </a:lnTo>
                <a:lnTo>
                  <a:pt x="16281" y="115227"/>
                </a:lnTo>
                <a:lnTo>
                  <a:pt x="22269" y="151178"/>
                </a:lnTo>
                <a:lnTo>
                  <a:pt x="61549" y="208917"/>
                </a:lnTo>
                <a:lnTo>
                  <a:pt x="131241" y="251764"/>
                </a:lnTo>
                <a:lnTo>
                  <a:pt x="167433" y="271253"/>
                </a:lnTo>
                <a:lnTo>
                  <a:pt x="196619" y="295100"/>
                </a:lnTo>
                <a:lnTo>
                  <a:pt x="216107" y="323666"/>
                </a:lnTo>
                <a:lnTo>
                  <a:pt x="223202" y="357314"/>
                </a:lnTo>
                <a:lnTo>
                  <a:pt x="217245" y="392391"/>
                </a:lnTo>
                <a:lnTo>
                  <a:pt x="200690" y="418569"/>
                </a:lnTo>
                <a:lnTo>
                  <a:pt x="175512" y="434942"/>
                </a:lnTo>
                <a:lnTo>
                  <a:pt x="143687" y="440601"/>
                </a:lnTo>
                <a:lnTo>
                  <a:pt x="214459" y="440601"/>
                </a:lnTo>
                <a:lnTo>
                  <a:pt x="244954" y="419862"/>
                </a:lnTo>
                <a:lnTo>
                  <a:pt x="267576" y="387377"/>
                </a:lnTo>
                <a:lnTo>
                  <a:pt x="267576" y="282910"/>
                </a:lnTo>
                <a:lnTo>
                  <a:pt x="244879" y="248864"/>
                </a:lnTo>
                <a:lnTo>
                  <a:pt x="210468" y="221508"/>
                </a:lnTo>
                <a:lnTo>
                  <a:pt x="135077" y="177203"/>
                </a:lnTo>
                <a:lnTo>
                  <a:pt x="110094" y="160940"/>
                </a:lnTo>
                <a:lnTo>
                  <a:pt x="89692" y="142949"/>
                </a:lnTo>
                <a:lnTo>
                  <a:pt x="75935" y="121508"/>
                </a:lnTo>
                <a:lnTo>
                  <a:pt x="70891" y="94894"/>
                </a:lnTo>
                <a:lnTo>
                  <a:pt x="76743" y="64605"/>
                </a:lnTo>
                <a:lnTo>
                  <a:pt x="92563" y="41394"/>
                </a:lnTo>
                <a:lnTo>
                  <a:pt x="115747" y="26534"/>
                </a:lnTo>
                <a:lnTo>
                  <a:pt x="143687" y="21297"/>
                </a:lnTo>
                <a:lnTo>
                  <a:pt x="245237" y="21297"/>
                </a:lnTo>
                <a:lnTo>
                  <a:pt x="229534" y="13474"/>
                </a:lnTo>
                <a:lnTo>
                  <a:pt x="208714" y="6653"/>
                </a:lnTo>
                <a:lnTo>
                  <a:pt x="183404" y="1829"/>
                </a:lnTo>
                <a:lnTo>
                  <a:pt x="154228" y="0"/>
                </a:lnTo>
                <a:close/>
                <a:moveTo>
                  <a:pt x="245237" y="21297"/>
                </a:moveTo>
                <a:lnTo>
                  <a:pt x="143687" y="21297"/>
                </a:lnTo>
                <a:lnTo>
                  <a:pt x="188641" y="31041"/>
                </a:lnTo>
                <a:lnTo>
                  <a:pt x="215182" y="54948"/>
                </a:lnTo>
                <a:lnTo>
                  <a:pt x="228969" y="85029"/>
                </a:lnTo>
                <a:lnTo>
                  <a:pt x="235661" y="113296"/>
                </a:lnTo>
                <a:lnTo>
                  <a:pt x="251942" y="113296"/>
                </a:lnTo>
                <a:lnTo>
                  <a:pt x="251032" y="94019"/>
                </a:lnTo>
                <a:lnTo>
                  <a:pt x="249670" y="68749"/>
                </a:lnTo>
                <a:lnTo>
                  <a:pt x="247768" y="42753"/>
                </a:lnTo>
                <a:lnTo>
                  <a:pt x="245237" y="21297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9"/>
          <p:cNvSpPr/>
          <p:nvPr/>
        </p:nvSpPr>
        <p:spPr>
          <a:xfrm>
            <a:off x="393840" y="360000"/>
            <a:ext cx="675000" cy="772560"/>
          </a:xfrm>
          <a:custGeom>
            <a:avLst/>
            <a:gdLst/>
            <a:ahLst/>
            <a:rect l="l" t="t" r="r" b="b"/>
            <a:pathLst>
              <a:path w="675640" h="773430">
                <a:moveTo>
                  <a:pt x="303014" y="302446"/>
                </a:moveTo>
                <a:lnTo>
                  <a:pt x="127411" y="302446"/>
                </a:lnTo>
                <a:lnTo>
                  <a:pt x="185713" y="302552"/>
                </a:lnTo>
                <a:lnTo>
                  <a:pt x="197703" y="303294"/>
                </a:lnTo>
                <a:lnTo>
                  <a:pt x="232550" y="320358"/>
                </a:lnTo>
                <a:lnTo>
                  <a:pt x="262531" y="377551"/>
                </a:lnTo>
                <a:lnTo>
                  <a:pt x="282724" y="418886"/>
                </a:lnTo>
                <a:lnTo>
                  <a:pt x="303815" y="459859"/>
                </a:lnTo>
                <a:lnTo>
                  <a:pt x="325714" y="499017"/>
                </a:lnTo>
                <a:lnTo>
                  <a:pt x="351495" y="541220"/>
                </a:lnTo>
                <a:lnTo>
                  <a:pt x="380746" y="584149"/>
                </a:lnTo>
                <a:lnTo>
                  <a:pt x="413174" y="626233"/>
                </a:lnTo>
                <a:lnTo>
                  <a:pt x="448488" y="665902"/>
                </a:lnTo>
                <a:lnTo>
                  <a:pt x="486396" y="701586"/>
                </a:lnTo>
                <a:lnTo>
                  <a:pt x="526606" y="731715"/>
                </a:lnTo>
                <a:lnTo>
                  <a:pt x="568827" y="754718"/>
                </a:lnTo>
                <a:lnTo>
                  <a:pt x="612767" y="769027"/>
                </a:lnTo>
                <a:lnTo>
                  <a:pt x="658134" y="773070"/>
                </a:lnTo>
                <a:lnTo>
                  <a:pt x="674419" y="772105"/>
                </a:lnTo>
                <a:lnTo>
                  <a:pt x="675377" y="756611"/>
                </a:lnTo>
                <a:lnTo>
                  <a:pt x="663882" y="756611"/>
                </a:lnTo>
                <a:lnTo>
                  <a:pt x="630258" y="751666"/>
                </a:lnTo>
                <a:lnTo>
                  <a:pt x="595143" y="734568"/>
                </a:lnTo>
                <a:lnTo>
                  <a:pt x="559461" y="707722"/>
                </a:lnTo>
                <a:lnTo>
                  <a:pt x="524134" y="673537"/>
                </a:lnTo>
                <a:lnTo>
                  <a:pt x="490084" y="634419"/>
                </a:lnTo>
                <a:lnTo>
                  <a:pt x="458234" y="592774"/>
                </a:lnTo>
                <a:lnTo>
                  <a:pt x="429506" y="551011"/>
                </a:lnTo>
                <a:lnTo>
                  <a:pt x="404824" y="511535"/>
                </a:lnTo>
                <a:lnTo>
                  <a:pt x="385108" y="476754"/>
                </a:lnTo>
                <a:lnTo>
                  <a:pt x="363120" y="435473"/>
                </a:lnTo>
                <a:lnTo>
                  <a:pt x="335653" y="381123"/>
                </a:lnTo>
                <a:lnTo>
                  <a:pt x="310880" y="326410"/>
                </a:lnTo>
                <a:lnTo>
                  <a:pt x="303014" y="302446"/>
                </a:lnTo>
                <a:close/>
                <a:moveTo>
                  <a:pt x="171269" y="0"/>
                </a:moveTo>
                <a:lnTo>
                  <a:pt x="127411" y="313"/>
                </a:lnTo>
                <a:lnTo>
                  <a:pt x="0" y="313"/>
                </a:lnTo>
                <a:lnTo>
                  <a:pt x="0" y="12911"/>
                </a:lnTo>
                <a:lnTo>
                  <a:pt x="45623" y="19685"/>
                </a:lnTo>
                <a:lnTo>
                  <a:pt x="60404" y="75719"/>
                </a:lnTo>
                <a:lnTo>
                  <a:pt x="60475" y="114439"/>
                </a:lnTo>
                <a:lnTo>
                  <a:pt x="60405" y="418886"/>
                </a:lnTo>
                <a:lnTo>
                  <a:pt x="60562" y="433889"/>
                </a:lnTo>
                <a:lnTo>
                  <a:pt x="59544" y="485300"/>
                </a:lnTo>
                <a:lnTo>
                  <a:pt x="37256" y="523489"/>
                </a:lnTo>
                <a:lnTo>
                  <a:pt x="0" y="527109"/>
                </a:lnTo>
                <a:lnTo>
                  <a:pt x="0" y="539695"/>
                </a:lnTo>
                <a:lnTo>
                  <a:pt x="187764" y="539695"/>
                </a:lnTo>
                <a:lnTo>
                  <a:pt x="187764" y="527109"/>
                </a:lnTo>
                <a:lnTo>
                  <a:pt x="160940" y="525166"/>
                </a:lnTo>
                <a:lnTo>
                  <a:pt x="149969" y="523489"/>
                </a:lnTo>
                <a:lnTo>
                  <a:pt x="128219" y="485300"/>
                </a:lnTo>
                <a:lnTo>
                  <a:pt x="127178" y="459859"/>
                </a:lnTo>
                <a:lnTo>
                  <a:pt x="127201" y="433889"/>
                </a:lnTo>
                <a:lnTo>
                  <a:pt x="127358" y="418886"/>
                </a:lnTo>
                <a:lnTo>
                  <a:pt x="127411" y="302446"/>
                </a:lnTo>
                <a:lnTo>
                  <a:pt x="303014" y="302446"/>
                </a:lnTo>
                <a:lnTo>
                  <a:pt x="297109" y="284456"/>
                </a:lnTo>
                <a:lnTo>
                  <a:pt x="142799" y="284456"/>
                </a:lnTo>
                <a:lnTo>
                  <a:pt x="127411" y="284044"/>
                </a:lnTo>
                <a:lnTo>
                  <a:pt x="127411" y="29371"/>
                </a:lnTo>
                <a:lnTo>
                  <a:pt x="153756" y="24889"/>
                </a:lnTo>
                <a:lnTo>
                  <a:pt x="167018" y="23240"/>
                </a:lnTo>
                <a:lnTo>
                  <a:pt x="180101" y="22589"/>
                </a:lnTo>
                <a:lnTo>
                  <a:pt x="324010" y="22589"/>
                </a:lnTo>
                <a:lnTo>
                  <a:pt x="302483" y="12905"/>
                </a:lnTo>
                <a:lnTo>
                  <a:pt x="261050" y="4094"/>
                </a:lnTo>
                <a:lnTo>
                  <a:pt x="216564" y="526"/>
                </a:lnTo>
                <a:lnTo>
                  <a:pt x="171269" y="0"/>
                </a:lnTo>
                <a:close/>
                <a:moveTo>
                  <a:pt x="324010" y="22589"/>
                </a:moveTo>
                <a:lnTo>
                  <a:pt x="180101" y="22589"/>
                </a:lnTo>
                <a:lnTo>
                  <a:pt x="227724" y="28818"/>
                </a:lnTo>
                <a:lnTo>
                  <a:pt x="265644" y="46853"/>
                </a:lnTo>
                <a:lnTo>
                  <a:pt x="293357" y="75719"/>
                </a:lnTo>
                <a:lnTo>
                  <a:pt x="310356" y="114439"/>
                </a:lnTo>
                <a:lnTo>
                  <a:pt x="316134" y="162035"/>
                </a:lnTo>
                <a:lnTo>
                  <a:pt x="307423" y="214596"/>
                </a:lnTo>
                <a:lnTo>
                  <a:pt x="282365" y="252814"/>
                </a:lnTo>
                <a:lnTo>
                  <a:pt x="242579" y="276146"/>
                </a:lnTo>
                <a:lnTo>
                  <a:pt x="189680" y="284044"/>
                </a:lnTo>
                <a:lnTo>
                  <a:pt x="142799" y="284456"/>
                </a:lnTo>
                <a:lnTo>
                  <a:pt x="297109" y="284456"/>
                </a:lnTo>
                <a:lnTo>
                  <a:pt x="296016" y="281148"/>
                </a:lnTo>
                <a:lnTo>
                  <a:pt x="296016" y="278240"/>
                </a:lnTo>
                <a:lnTo>
                  <a:pt x="333767" y="255451"/>
                </a:lnTo>
                <a:lnTo>
                  <a:pt x="364512" y="225944"/>
                </a:lnTo>
                <a:lnTo>
                  <a:pt x="385198" y="189175"/>
                </a:lnTo>
                <a:lnTo>
                  <a:pt x="392772" y="144598"/>
                </a:lnTo>
                <a:lnTo>
                  <a:pt x="386007" y="92805"/>
                </a:lnTo>
                <a:lnTo>
                  <a:pt x="367206" y="55059"/>
                </a:lnTo>
                <a:lnTo>
                  <a:pt x="338617" y="29160"/>
                </a:lnTo>
                <a:lnTo>
                  <a:pt x="324010" y="22589"/>
                </a:lnTo>
                <a:close/>
              </a:path>
            </a:pathLst>
          </a:custGeom>
          <a:solidFill>
            <a:srgbClr val="e4163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"/>
          <p:cNvSpPr/>
          <p:nvPr/>
        </p:nvSpPr>
        <p:spPr>
          <a:xfrm>
            <a:off x="2082960" y="2540160"/>
            <a:ext cx="496692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Recitation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01: CS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1498680" y="3685320"/>
            <a:ext cx="63648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90640" algn="ctr">
              <a:lnSpc>
                <a:spcPct val="116000"/>
              </a:lnSpc>
            </a:pP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Guangyan Hu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0640" algn="ctr">
              <a:lnSpc>
                <a:spcPct val="116000"/>
              </a:lnSpc>
            </a:pP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gh279@cs.rutgers.edu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ts val="286"/>
              </a:lnSpc>
            </a:pP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Recitation Section: 5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(Mon 6</a:t>
            </a: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:55 </a:t>
            </a:r>
            <a:r>
              <a:rPr b="0" lang="en-US" sz="2000" spc="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- 7</a:t>
            </a: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:50 PM) </a:t>
            </a:r>
            <a:r>
              <a:rPr b="0" lang="en-US" sz="2000" spc="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b="0" lang="en-US" sz="2000" spc="-35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Til</a:t>
            </a:r>
            <a:r>
              <a:rPr b="0" lang="en-US" sz="2000" spc="-75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242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Office </a:t>
            </a: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Hour: Mon</a:t>
            </a:r>
            <a:r>
              <a:rPr b="0" lang="en-US" sz="2000" spc="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</a:t>
            </a: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:20-6:20pm, </a:t>
            </a:r>
            <a:r>
              <a:rPr b="0" lang="en-US" sz="2000" spc="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Hill</a:t>
            </a:r>
            <a:r>
              <a:rPr b="0" lang="en-US" sz="2000" spc="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488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we have files: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prog.c: The main program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lib.c: Library  .c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lib.h: Library  header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% gcc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% gcc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% gcc lib.o prog.o 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flags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38040" indent="-338040"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Useful flags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66600" indent="-509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-g: debugging hook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66600" indent="-509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-Wall: all warning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66600" indent="-509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-Werror: treat warning as errors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38040" indent="-338040">
              <a:buClr>
                <a:srgbClr val="000000"/>
              </a:buClr>
              <a:buFont typeface="Calibri"/>
              <a:buChar char="%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-g -Wall -Werror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040" indent="-338040">
              <a:buClr>
                <a:srgbClr val="000000"/>
              </a:buClr>
              <a:buFont typeface="Calibri"/>
              <a:buChar char="%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-g -Wall -Werror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040" indent="-338040">
              <a:buClr>
                <a:srgbClr val="000000"/>
              </a:buClr>
              <a:buFont typeface="Calibri"/>
              <a:buChar char="%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-g -Wall -Werror lib.o prog.o 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3840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Does makefile Work?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In Unix, when you type the command “make” the operating system looks for a file called either “makefile” or “Makefile”.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This file contains a series of directives that tell the “make” utility how to compile your program and in what order.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Each file will be associated with a list of other files by which it is dependent. This is called a dependency line.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38040" indent="-338040">
              <a:buClr>
                <a:srgbClr val="000000"/>
              </a:buClr>
              <a:buFont typeface="Calibri"/>
              <a:buChar char="%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-g -Wall -Werror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040" indent="-338040">
              <a:buClr>
                <a:srgbClr val="000000"/>
              </a:buClr>
              <a:buFont typeface="Calibri"/>
              <a:buChar char="%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-g -Wall -Werror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040" indent="-338040">
              <a:buClr>
                <a:srgbClr val="000000"/>
              </a:buClr>
              <a:buFont typeface="Calibri"/>
              <a:buChar char="%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-g -Wall -Werror lib.o prog.o 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1280" indent="-33840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 = 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CFLAGS = -g -Wall -Werror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=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8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target: dependency1 dependency2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unix command (start line with TAB)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unix command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304920"/>
            <a:ext cx="8229600" cy="58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binary: lib.o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 -g -Wall lib.o prog.o 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lib.o: lib.c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 -g -Wall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prog.o: prog.c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 -g -Wall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*.o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304920"/>
            <a:ext cx="8229600" cy="58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binary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lib.o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 -Wall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 prog.o 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lib.o: lib.c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 -Wall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prog.o: prog.c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 -Wall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*.o 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304920"/>
            <a:ext cx="8229600" cy="58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 = 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CFLAGS = -g -Wall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=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$(OUTPUT): lib.o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lib.o prog.o 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lib.o: lib.c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prog.o: prog.c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*.o $(OUTPUT)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304920"/>
            <a:ext cx="8229600" cy="58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 = 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CFLAGS = -g -Wall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=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$(OUTPUT): 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 prog.o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lib.o: lib.c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prog.o: prog.c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*.o $(OUTPUT)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365000" y="147240"/>
            <a:ext cx="432504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 </a:t>
            </a:r>
            <a:r>
              <a:rPr b="0" lang="en-US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211: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</a:t>
            </a:r>
            <a:r>
              <a:rPr b="0" lang="en-US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90320" y="762120"/>
            <a:ext cx="6873840" cy="28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28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iLab:</a:t>
            </a:r>
            <a:r>
              <a:rPr b="0" lang="en-US" sz="3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560" indent="-3092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sure you have an account on iLab</a:t>
            </a:r>
            <a:r>
              <a:rPr b="0" lang="en-US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>
              <a:lnSpc>
                <a:spcPts val="286"/>
              </a:lnSpc>
            </a:pPr>
            <a:r>
              <a:rPr b="0" lang="en-US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</a:t>
            </a:r>
            <a:r>
              <a:rPr b="0" lang="en-US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NOT, </a:t>
            </a:r>
            <a:r>
              <a:rPr b="0" lang="en-US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go to </a:t>
            </a:r>
            <a:r>
              <a:rPr b="0" lang="en-US" sz="2000" spc="1" strike="noStrike" u="heavy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http://www.cs.rutgers.edu/resources/ </a:t>
            </a:r>
            <a:r>
              <a:rPr b="0" lang="en-US" sz="2000" spc="1" strike="noStrike" u="heavy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7" strike="noStrike" u="heavy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new_users/getting_started.whtml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560" indent="-3092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7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iLab machines </a:t>
            </a:r>
            <a:r>
              <a:rPr b="0" lang="en-US" sz="2000" spc="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(Hill </a:t>
            </a:r>
            <a:r>
              <a:rPr b="0" lang="en-US" sz="2000" spc="7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248, 250,</a:t>
            </a:r>
            <a:r>
              <a:rPr b="0" lang="en-US" sz="2000" spc="-4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7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>
              <a:lnSpc>
                <a:spcPct val="100000"/>
              </a:lnSpc>
            </a:pPr>
            <a:r>
              <a:rPr b="0" lang="en-US" sz="2000" spc="7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</a:t>
            </a:r>
            <a:r>
              <a:rPr b="0" lang="en-US" sz="2000" spc="86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1" strike="noStrike" u="heavy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http://www.cs.rutgers.edu/resources/systems/ilab/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511280" y="5067360"/>
            <a:ext cx="2577240" cy="121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1511280" y="4013280"/>
            <a:ext cx="2996640" cy="1053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4699080" y="4013280"/>
            <a:ext cx="3351960" cy="21711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304920"/>
            <a:ext cx="8229600" cy="58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 = 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CFLAGS = -g -Wall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=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OBJFILES = lib.o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$(OUTPUT): $(OBJFILES)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$(OBJFILES)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lib.o: lib.c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prog.o: prog.c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*.o $(OUTPUT)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304920"/>
            <a:ext cx="8229600" cy="58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 = 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CFLAGS = -g -Wall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=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OBJFILES = lib.o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$(OUTPUT): $(OBJFILES)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$(OBJFILES)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lib.o: lib.c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lib.c -o lib.o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prog.o: prog.c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$(CC) $(CFLAGS) -c prog.c -o prog.o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>
              <a:lnSpc>
                <a:spcPct val="8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*.o $(OUTPUT)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3804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 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 make clean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8040"/>
            <a:r>
              <a:rPr b="0" lang="en-GB" sz="32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GB" sz="3200" spc="-1" strike="noStrike">
                <a:solidFill>
                  <a:srgbClr val="ee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3200" spc="-1" strike="noStrike">
                <a:solidFill>
                  <a:srgbClr val="f0e5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32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GB" sz="3200" spc="-1" strike="noStrike">
                <a:solidFill>
                  <a:srgbClr val="99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GB" sz="3200" spc="-1" strike="noStrike">
                <a:solidFill>
                  <a:srgbClr val="ee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8000" indent="-2808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makefile example”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8000" indent="-2808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makefile template”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8000" indent="-2808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make tutorial”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365000" y="147240"/>
            <a:ext cx="43250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b="0" lang="en-US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b="0" lang="en-US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95360" y="762120"/>
            <a:ext cx="815256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iLab: log in</a:t>
            </a:r>
            <a:r>
              <a:rPr b="0" lang="en-US" sz="3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90320" y="1552320"/>
            <a:ext cx="4737600" cy="16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720" indent="-3474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or Mac</a:t>
            </a:r>
            <a:r>
              <a:rPr b="0" lang="en-US" sz="2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8240" indent="-32184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to Rutgers network using</a:t>
            </a:r>
            <a:r>
              <a:rPr b="0" lang="en-US" sz="18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VPN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8240" indent="-321840">
              <a:lnSpc>
                <a:spcPct val="115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ssh</a:t>
            </a:r>
            <a:r>
              <a:rPr b="1" lang="en-US" sz="18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username@remote-machine 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e.g., ssh</a:t>
            </a:r>
            <a:r>
              <a:rPr b="1" lang="en-US" sz="1800" spc="-106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netid@cpp.cs.rutgers.edu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90320" y="2999520"/>
            <a:ext cx="123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74720" y="2941200"/>
            <a:ext cx="4637160" cy="9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80" indent="-113760">
              <a:lnSpc>
                <a:spcPct val="116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  </a:t>
            </a:r>
            <a:r>
              <a:rPr b="0" lang="en-US" sz="1800" spc="-1" strike="noStrike" u="heavy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http://ecs.rutgers.edu/software/ssh_windows </a:t>
            </a:r>
            <a:r>
              <a:rPr b="0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(I</a:t>
            </a:r>
            <a:r>
              <a:rPr b="0" lang="en-US" sz="1800" spc="-100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recommend)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833040" y="4027320"/>
            <a:ext cx="1522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5727600" y="851040"/>
            <a:ext cx="3047400" cy="2983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833040" y="3982680"/>
            <a:ext cx="6446520" cy="16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35160" indent="-3816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Putty:  </a:t>
            </a:r>
            <a:r>
              <a:rPr b="0" lang="en-US" sz="1800" spc="-1" strike="noStrike" u="heavy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http://www.chiark.greenend.org.uk/~sgtatham/putty/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38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WinSCP: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5160" indent="-38160">
              <a:lnSpc>
                <a:spcPct val="100000"/>
              </a:lnSpc>
            </a:pPr>
            <a:r>
              <a:rPr b="0" lang="en-US" sz="1800" spc="-1" strike="noStrike" u="heavy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http://winscp.net/eng/index.php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1080" indent="-38160" algn="ctr">
              <a:lnSpc>
                <a:spcPts val="35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65000" y="147240"/>
            <a:ext cx="43250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b="0" lang="en-US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b="0" lang="en-US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95360" y="762120"/>
            <a:ext cx="815256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Linux</a:t>
            </a:r>
            <a:r>
              <a:rPr b="0" lang="en-US" sz="3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90320" y="1552320"/>
            <a:ext cx="123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490320" y="1491120"/>
            <a:ext cx="6584400" cy="49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05720" indent="-45000">
              <a:lnSpc>
                <a:spcPct val="117000"/>
              </a:lnSpc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allows you to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hange your working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irectory  e.g., 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..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".."represent going up one</a:t>
            </a:r>
            <a:r>
              <a:rPr b="0" lang="en-US" sz="22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 the contents of a</a:t>
            </a:r>
            <a:r>
              <a:rPr b="0" lang="en-US" sz="22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pwd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rint the name of the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orking</a:t>
            </a:r>
            <a:r>
              <a:rPr b="0" lang="en-US" sz="22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33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  <a:r>
              <a:rPr b="1" lang="en-US" sz="33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 -r 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removes (deletes) files or</a:t>
            </a:r>
            <a:r>
              <a:rPr b="0" lang="en-US" sz="3300" spc="-145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ies files and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or rename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short for "make</a:t>
            </a:r>
            <a:r>
              <a:rPr b="0" lang="en-US" sz="22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33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 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stands for "web</a:t>
            </a:r>
            <a:r>
              <a:rPr b="0" lang="en-US" sz="3300" spc="-145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3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extract files that are archived in the tar</a:t>
            </a:r>
            <a:r>
              <a:rPr b="0" lang="en-US" sz="22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44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czf </a:t>
            </a:r>
            <a:r>
              <a:rPr b="0" lang="en-US" sz="1800" spc="-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test.tar.gz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xzf</a:t>
            </a:r>
            <a:r>
              <a:rPr b="0" lang="en-US" sz="1800" spc="-80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65000" y="147240"/>
            <a:ext cx="43250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b="0" lang="en-US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b="0" lang="en-US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95360" y="762120"/>
            <a:ext cx="815256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write C code under</a:t>
            </a:r>
            <a:r>
              <a:rPr b="0" lang="en-US" sz="3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90320" y="1552320"/>
            <a:ext cx="123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90320" y="1549440"/>
            <a:ext cx="47822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72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Editor: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default editor that comes with the Linux</a:t>
            </a:r>
            <a:r>
              <a:rPr b="0" lang="en-US" sz="18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C file: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947520" y="2655720"/>
            <a:ext cx="2939400" cy="10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360" indent="-283680">
              <a:lnSpc>
                <a:spcPct val="100000"/>
              </a:lnSpc>
              <a:buClr>
                <a:srgbClr val="c00000"/>
              </a:buClr>
              <a:buFont typeface="Symbol"/>
              <a:buChar char=""/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bash$ vi</a:t>
            </a:r>
            <a:r>
              <a:rPr b="1" lang="en-US" sz="1800" spc="-100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c00000"/>
              </a:buClr>
              <a:buFont typeface="Symbol"/>
              <a:buChar char=""/>
            </a:pPr>
            <a:r>
              <a:rPr b="1" lang="en-US" sz="2700" spc="-1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“i”</a:t>
            </a:r>
            <a:r>
              <a:rPr b="0" lang="en-US" sz="2700" spc="-1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write</a:t>
            </a:r>
            <a:r>
              <a:rPr b="0" lang="en-US" sz="2700" spc="-123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700" spc="-1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c00000"/>
              </a:buClr>
              <a:buFont typeface="Symbol"/>
              <a:buChar char=""/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:x!”: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</a:t>
            </a:r>
            <a:r>
              <a:rPr b="0" lang="en-US" sz="1800" spc="-9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490320" y="3954600"/>
            <a:ext cx="123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838080" y="3949560"/>
            <a:ext cx="27266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 commands in</a:t>
            </a:r>
            <a:r>
              <a:rPr b="0" lang="en-US" sz="2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833040" y="4343400"/>
            <a:ext cx="3981240" cy="13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”: Insert at</a:t>
            </a:r>
            <a:r>
              <a:rPr b="0" lang="en-US" sz="1800" spc="-9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:q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”: quit</a:t>
            </a:r>
            <a:r>
              <a:rPr b="0" lang="en-US" sz="1800" spc="-80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:q!</a:t>
            </a:r>
            <a:r>
              <a:rPr b="0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quit vi even not</a:t>
            </a:r>
            <a:r>
              <a:rPr b="0" lang="en-US" sz="2700" spc="-123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:x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”: quit vi and</a:t>
            </a:r>
            <a:r>
              <a:rPr b="0" lang="en-US" sz="1800" spc="-80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5041800" y="2286000"/>
            <a:ext cx="4101480" cy="3199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365000" y="147240"/>
            <a:ext cx="43250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b="0" lang="en-US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b="0" lang="en-US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95360" y="762120"/>
            <a:ext cx="815256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write C code under</a:t>
            </a:r>
            <a:r>
              <a:rPr b="0" lang="en-US" sz="3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90320" y="1552320"/>
            <a:ext cx="274896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720" indent="-3474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C</a:t>
            </a:r>
            <a:r>
              <a:rPr b="0" lang="en-US" sz="2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440">
              <a:lnSpc>
                <a:spcPct val="100000"/>
              </a:lnSpc>
            </a:pPr>
            <a:r>
              <a:rPr b="0" lang="en-US" sz="27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</a:t>
            </a:r>
            <a:r>
              <a:rPr b="0" lang="en-US" sz="27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bash$ gcc -test.c</a:t>
            </a:r>
            <a:r>
              <a:rPr b="0" lang="en-US" sz="18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90320" y="4039920"/>
            <a:ext cx="123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38080" y="4038480"/>
            <a:ext cx="2401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executable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947520" y="4424760"/>
            <a:ext cx="253368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27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bash$ ./oddOReven</a:t>
            </a:r>
            <a:r>
              <a:rPr b="0" lang="en-US" sz="2700" spc="-145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700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bash$ ./oddOReven</a:t>
            </a:r>
            <a:r>
              <a:rPr b="0" lang="en-US" sz="18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4940280" y="1600200"/>
            <a:ext cx="3453840" cy="837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4940280" y="2565360"/>
            <a:ext cx="4088520" cy="77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3733920" y="1282680"/>
            <a:ext cx="2314440" cy="462240"/>
          </a:xfrm>
          <a:custGeom>
            <a:avLst/>
            <a:gdLst/>
            <a:ahLst/>
            <a:rect l="l" t="t" r="r" b="b"/>
            <a:pathLst>
              <a:path w="2315210" h="462914">
                <a:moveTo>
                  <a:pt x="0" y="0"/>
                </a:moveTo>
                <a:lnTo>
                  <a:pt x="2315083" y="0"/>
                </a:lnTo>
                <a:lnTo>
                  <a:pt x="2315083" y="462467"/>
                </a:lnTo>
                <a:lnTo>
                  <a:pt x="0" y="462467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3784680" y="1320840"/>
            <a:ext cx="22104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and</a:t>
            </a:r>
            <a:r>
              <a:rPr b="0" lang="en-US" sz="2400" spc="-100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3201840" y="1432080"/>
            <a:ext cx="644040" cy="7207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3359520" y="1513440"/>
            <a:ext cx="374040" cy="462240"/>
          </a:xfrm>
          <a:custGeom>
            <a:avLst/>
            <a:gdLst/>
            <a:ahLst/>
            <a:rect l="l" t="t" r="r" b="b"/>
            <a:pathLst>
              <a:path w="374650" h="462914">
                <a:moveTo>
                  <a:pt x="0" y="231411"/>
                </a:moveTo>
                <a:lnTo>
                  <a:pt x="374120" y="231411"/>
                </a:lnTo>
              </a:path>
            </a:pathLst>
          </a:custGeom>
          <a:noFill/>
          <a:ln w="4629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3314880" y="1872720"/>
            <a:ext cx="147960" cy="158760"/>
          </a:xfrm>
          <a:custGeom>
            <a:avLst/>
            <a:gdLst/>
            <a:ahLst/>
            <a:rect l="l" t="t" r="r" b="b"/>
            <a:pathLst>
              <a:path w="148589" h="159385">
                <a:moveTo>
                  <a:pt x="41643" y="0"/>
                </a:moveTo>
                <a:lnTo>
                  <a:pt x="0" y="159346"/>
                </a:lnTo>
                <a:lnTo>
                  <a:pt x="137274" y="107073"/>
                </a:lnTo>
                <a:lnTo>
                  <a:pt x="42316" y="106997"/>
                </a:lnTo>
                <a:lnTo>
                  <a:pt x="55803" y="19316"/>
                </a:lnTo>
                <a:lnTo>
                  <a:pt x="55491" y="12598"/>
                </a:lnTo>
                <a:lnTo>
                  <a:pt x="52724" y="6724"/>
                </a:lnTo>
                <a:lnTo>
                  <a:pt x="47956" y="2318"/>
                </a:lnTo>
                <a:lnTo>
                  <a:pt x="41643" y="0"/>
                </a:lnTo>
                <a:close/>
                <a:moveTo>
                  <a:pt x="131855" y="74324"/>
                </a:moveTo>
                <a:lnTo>
                  <a:pt x="125222" y="75425"/>
                </a:lnTo>
                <a:lnTo>
                  <a:pt x="42316" y="106997"/>
                </a:lnTo>
                <a:lnTo>
                  <a:pt x="137395" y="106997"/>
                </a:lnTo>
                <a:lnTo>
                  <a:pt x="142960" y="103485"/>
                </a:lnTo>
                <a:lnTo>
                  <a:pt x="146700" y="98180"/>
                </a:lnTo>
                <a:lnTo>
                  <a:pt x="148179" y="91861"/>
                </a:lnTo>
                <a:lnTo>
                  <a:pt x="147078" y="85229"/>
                </a:lnTo>
                <a:lnTo>
                  <a:pt x="143488" y="79543"/>
                </a:lnTo>
                <a:lnTo>
                  <a:pt x="138179" y="75803"/>
                </a:lnTo>
                <a:lnTo>
                  <a:pt x="131855" y="7432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1828800" y="3378240"/>
            <a:ext cx="2383200" cy="462240"/>
          </a:xfrm>
          <a:custGeom>
            <a:avLst/>
            <a:gdLst/>
            <a:ahLst/>
            <a:rect l="l" t="t" r="r" b="b"/>
            <a:pathLst>
              <a:path w="2383790" h="462914">
                <a:moveTo>
                  <a:pt x="0" y="0"/>
                </a:moveTo>
                <a:lnTo>
                  <a:pt x="2383396" y="0"/>
                </a:lnTo>
                <a:lnTo>
                  <a:pt x="2383396" y="462467"/>
                </a:lnTo>
                <a:lnTo>
                  <a:pt x="0" y="462467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490320" y="2362320"/>
            <a:ext cx="404496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720" indent="-3474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 executable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bash$ gcc -test.c -o</a:t>
            </a:r>
            <a:r>
              <a:rPr b="0" lang="en-US" sz="18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oddOReven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4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0220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place the</a:t>
            </a:r>
            <a:r>
              <a:rPr b="0" lang="en-US" sz="2400" spc="-9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>
            <a:off x="2912760" y="3008520"/>
            <a:ext cx="518760" cy="499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3017520" y="3146760"/>
            <a:ext cx="256320" cy="231120"/>
          </a:xfrm>
          <a:custGeom>
            <a:avLst/>
            <a:gdLst/>
            <a:ahLst/>
            <a:rect l="l" t="t" r="r" b="b"/>
            <a:pathLst>
              <a:path w="257175" h="231775">
                <a:moveTo>
                  <a:pt x="0" y="115741"/>
                </a:moveTo>
                <a:lnTo>
                  <a:pt x="256679" y="115741"/>
                </a:lnTo>
              </a:path>
            </a:pathLst>
          </a:custGeom>
          <a:noFill/>
          <a:ln w="2314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3170520" y="3098880"/>
            <a:ext cx="156600" cy="151200"/>
          </a:xfrm>
          <a:custGeom>
            <a:avLst/>
            <a:gdLst/>
            <a:ahLst/>
            <a:rect l="l" t="t" r="r" b="b"/>
            <a:pathLst>
              <a:path w="157479" h="151764">
                <a:moveTo>
                  <a:pt x="142488" y="45085"/>
                </a:moveTo>
                <a:lnTo>
                  <a:pt x="106932" y="45085"/>
                </a:lnTo>
                <a:lnTo>
                  <a:pt x="79881" y="129578"/>
                </a:lnTo>
                <a:lnTo>
                  <a:pt x="79141" y="136259"/>
                </a:lnTo>
                <a:lnTo>
                  <a:pt x="80957" y="142492"/>
                </a:lnTo>
                <a:lnTo>
                  <a:pt x="84978" y="147589"/>
                </a:lnTo>
                <a:lnTo>
                  <a:pt x="90853" y="150863"/>
                </a:lnTo>
                <a:lnTo>
                  <a:pt x="97535" y="151608"/>
                </a:lnTo>
                <a:lnTo>
                  <a:pt x="103768" y="149793"/>
                </a:lnTo>
                <a:lnTo>
                  <a:pt x="108864" y="145773"/>
                </a:lnTo>
                <a:lnTo>
                  <a:pt x="112139" y="139903"/>
                </a:lnTo>
                <a:lnTo>
                  <a:pt x="142488" y="45085"/>
                </a:lnTo>
                <a:close/>
                <a:moveTo>
                  <a:pt x="156919" y="0"/>
                </a:moveTo>
                <a:lnTo>
                  <a:pt x="13155" y="30137"/>
                </a:lnTo>
                <a:lnTo>
                  <a:pt x="6974" y="32791"/>
                </a:lnTo>
                <a:lnTo>
                  <a:pt x="2449" y="37449"/>
                </a:lnTo>
                <a:lnTo>
                  <a:pt x="0" y="43463"/>
                </a:lnTo>
                <a:lnTo>
                  <a:pt x="48" y="50190"/>
                </a:lnTo>
                <a:lnTo>
                  <a:pt x="2703" y="56363"/>
                </a:lnTo>
                <a:lnTo>
                  <a:pt x="7360" y="60885"/>
                </a:lnTo>
                <a:lnTo>
                  <a:pt x="13375" y="63333"/>
                </a:lnTo>
                <a:lnTo>
                  <a:pt x="20102" y="63284"/>
                </a:lnTo>
                <a:lnTo>
                  <a:pt x="106932" y="45085"/>
                </a:lnTo>
                <a:lnTo>
                  <a:pt x="142488" y="45085"/>
                </a:lnTo>
                <a:lnTo>
                  <a:pt x="15691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4940280" y="4305240"/>
            <a:ext cx="2336040" cy="9518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365000" y="147240"/>
            <a:ext cx="43250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b="0" lang="en-US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b="0" lang="en-US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95360" y="762120"/>
            <a:ext cx="815256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write C code under</a:t>
            </a:r>
            <a:r>
              <a:rPr b="0" lang="en-US" sz="3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90320" y="1552320"/>
            <a:ext cx="123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90320" y="1549440"/>
            <a:ext cx="47822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72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Editor: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default editor that comes with the Linux</a:t>
            </a:r>
            <a:r>
              <a:rPr b="0" lang="en-US" sz="18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720" indent="-3474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C file:</a:t>
            </a:r>
            <a:r>
              <a:rPr b="0" lang="en-US" sz="22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947520" y="2655720"/>
            <a:ext cx="2939400" cy="10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360" indent="-283680">
              <a:lnSpc>
                <a:spcPct val="100000"/>
              </a:lnSpc>
              <a:buClr>
                <a:srgbClr val="c00000"/>
              </a:buClr>
              <a:buFont typeface="Symbol"/>
              <a:buChar char=""/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bash$ vi</a:t>
            </a:r>
            <a:r>
              <a:rPr b="1" lang="en-US" sz="1800" spc="-100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c00000"/>
              </a:buClr>
              <a:buFont typeface="Symbol"/>
              <a:buChar char=""/>
            </a:pPr>
            <a:r>
              <a:rPr b="1" lang="en-US" sz="2700" spc="-1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“i”</a:t>
            </a:r>
            <a:r>
              <a:rPr b="0" lang="en-US" sz="2700" spc="-1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write</a:t>
            </a:r>
            <a:r>
              <a:rPr b="0" lang="en-US" sz="2700" spc="-123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700" spc="-1" strike="noStrike" baseline="1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c00000"/>
              </a:buClr>
              <a:buFont typeface="Symbol"/>
              <a:buChar char=""/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:x!”: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</a:t>
            </a:r>
            <a:r>
              <a:rPr b="0" lang="en-US" sz="1800" spc="-9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490320" y="3954600"/>
            <a:ext cx="123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838080" y="3949560"/>
            <a:ext cx="27266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 commands in</a:t>
            </a:r>
            <a:r>
              <a:rPr b="0" lang="en-US" sz="2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833040" y="4343400"/>
            <a:ext cx="3981240" cy="13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”: Insert at</a:t>
            </a:r>
            <a:r>
              <a:rPr b="0" lang="en-US" sz="1800" spc="-9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:q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”: quit</a:t>
            </a:r>
            <a:r>
              <a:rPr b="0" lang="en-US" sz="1800" spc="-80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:q!</a:t>
            </a:r>
            <a:r>
              <a:rPr b="0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quit vi even not</a:t>
            </a:r>
            <a:r>
              <a:rPr b="0" lang="en-US" sz="2700" spc="-123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700" spc="-1" strike="noStrike" baseline="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Keystroke “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:x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”: quit vi and</a:t>
            </a:r>
            <a:r>
              <a:rPr b="0" lang="en-US" sz="1800" spc="-80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5041800" y="2286000"/>
            <a:ext cx="4101480" cy="3199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3240" y="147240"/>
            <a:ext cx="823680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924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 </a:t>
            </a:r>
            <a:r>
              <a:rPr b="0" lang="en-US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211: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</a:t>
            </a:r>
            <a:r>
              <a:rPr b="0" lang="en-US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95360" y="762120"/>
            <a:ext cx="1443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38040" indent="-338040"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040" indent="-338040"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and 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040" indent="-338040"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Useful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2016-09-26T14:39:39Z</dcterms:created>
  <dc:creator/>
  <dc:description/>
  <dc:language>en-US</dc:language>
  <cp:lastModifiedBy/>
  <dcterms:modified xsi:type="dcterms:W3CDTF">2016-09-26T18:13:28Z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astSaved">
    <vt:filetime>2016-09-26T00:00:00Z</vt:filetime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