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5B6A-43DF-1946-B1CB-99F2591BA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5AB05-0946-3045-9BB5-E8DA0439E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8051E-37AC-784F-92E5-B32342A3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84F9-7DE2-E44F-8BAA-9851A267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1D7E-B9C1-724A-85CA-3A80D94E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5F56-654F-5C47-A6BE-FC9F280A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615E2-BA2B-B34D-91BF-C5474159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A435A-5477-0441-849A-18A3CB6A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5C2D-4618-F949-9761-FA43B203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AB484-B6EC-724B-B4A2-78B902AA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3B43E-FF66-784B-9CC2-6295B21F4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2973-8008-6845-B859-EEE1D7FA8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8F3B-5731-B64E-B3F0-33A399DA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DF6E-ADCC-DF46-BDDC-B3DAA311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821F-B81F-A547-98C2-1A16A9E8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6654-DB85-2B42-BEBB-F7ACB849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9067-1903-074D-901F-61AAEE8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9B6F-C7F6-1741-BE70-099848AF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5124-ECCB-B647-AA2B-C5CC10BD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759A-C518-7D43-A329-9F53A22E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50B3-6064-F745-B6D1-A33FF75D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5F084-E365-804B-ACE8-42C220BB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A4018-EDEA-1E42-826D-95D57A72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DACC-A1F1-8B49-88F7-220DE322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D2A2-23AE-2845-BB95-DC2F8FC6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1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B589-C833-6549-8A0B-7298318B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B226-A8C8-4E4D-A747-31AD200B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FC521-7F3F-5D40-B610-01A56D73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CBA7-1609-D541-BBEF-7B809E1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2B917-FAA4-3842-B62D-08056EAE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323A0-86FB-324B-8654-C796DDD5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D72C-1804-0540-BB23-B9EA22EF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94CF-57C1-C445-B3D5-AE81C0BE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B6AC-DDD7-FC4E-BACD-6486D240B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77360-7882-DF40-9077-3044FE55C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E32E-B449-A34E-82F6-B896110E5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23A1B-7DC1-BE47-92BE-DC49095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CF912-86E7-1743-8F68-E87DEAA8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C5D2A-5785-6646-A509-889E9A3B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F900-2B4A-CE42-83F9-6D9C0808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5AED4-97C5-FF42-845D-E142496D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E46B-3A97-1F4F-B424-FE9AE81C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EBA35-D070-F54D-B0CF-B0744E85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B5520-DCDE-E04C-9DD5-7679B4F6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FDC4-A78A-A84F-B49A-52118307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5A27C-BC95-7046-9B17-7FFB0095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B94B-96FF-D748-94F7-A16E66CE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A267-1A57-D64D-83E0-D068DC45E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8230E-042E-EE40-A4DF-296E0DE0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AE2D-3243-AA43-8CA9-E4AE61D2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0A0A-4591-6048-BE32-18AE4DA4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FE130-5CD0-C547-9223-77974BDB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A31-F87B-B54A-A1F0-0130BFA8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A4945-B8DF-2342-84D1-04E264DA0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F2ADE-93C2-9348-A5AF-AC093EA6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CE4B-9CC8-A44B-98AE-F7AFFE2E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D0EE1-F887-3546-A075-AB2CE3F6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5A376-BDB1-CD44-869B-2D273025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CAEE0-8E73-3440-8ACB-EB95AABA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7934-0EEC-6C48-A3BF-3998F7BE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EB4C8-C8DF-1B48-9329-A861BC38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019C-0AE6-BF44-ABA2-5082EA104753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68A7-6DC1-C740-8268-4AE670F06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E978-9521-0A4D-9561-21B3D1CB1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8C251-96CA-D14A-94A7-221274B5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052E728-E7B7-4A46-8E50-581F4BC629EF}"/>
              </a:ext>
            </a:extLst>
          </p:cNvPr>
          <p:cNvGrpSpPr/>
          <p:nvPr/>
        </p:nvGrpSpPr>
        <p:grpSpPr>
          <a:xfrm>
            <a:off x="2117854" y="652510"/>
            <a:ext cx="5852160" cy="5852160"/>
            <a:chOff x="5420748" y="783633"/>
            <a:chExt cx="2295144" cy="2295144"/>
          </a:xfrm>
        </p:grpSpPr>
        <p:sp>
          <p:nvSpPr>
            <p:cNvPr id="43" name="Pie 42">
              <a:extLst>
                <a:ext uri="{FF2B5EF4-FFF2-40B4-BE49-F238E27FC236}">
                  <a16:creationId xmlns:a16="http://schemas.microsoft.com/office/drawing/2014/main" id="{41B9C569-025D-554E-B663-B191088D342F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0"/>
                <a:gd name="adj2" fmla="val 10555819"/>
              </a:avLst>
            </a:prstGeom>
            <a:solidFill>
              <a:schemeClr val="accent1">
                <a:alpha val="796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>
              <a:extLst>
                <a:ext uri="{FF2B5EF4-FFF2-40B4-BE49-F238E27FC236}">
                  <a16:creationId xmlns:a16="http://schemas.microsoft.com/office/drawing/2014/main" id="{4923D3BF-8AB6-3F4D-8A4F-08441A91E6A6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10541020"/>
                <a:gd name="adj2" fmla="val 17775158"/>
              </a:avLst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Pie 44">
              <a:extLst>
                <a:ext uri="{FF2B5EF4-FFF2-40B4-BE49-F238E27FC236}">
                  <a16:creationId xmlns:a16="http://schemas.microsoft.com/office/drawing/2014/main" id="{379DC119-2F0B-E144-94D1-0EE6016B9FD0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17730399"/>
                <a:gd name="adj2" fmla="val 11821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F4AB61-178C-AA49-93A1-E74C404C6518}"/>
              </a:ext>
            </a:extLst>
          </p:cNvPr>
          <p:cNvGrpSpPr/>
          <p:nvPr/>
        </p:nvGrpSpPr>
        <p:grpSpPr>
          <a:xfrm>
            <a:off x="8644846" y="2986159"/>
            <a:ext cx="2295144" cy="2295144"/>
            <a:chOff x="5420748" y="783633"/>
            <a:chExt cx="2295144" cy="2295144"/>
          </a:xfrm>
        </p:grpSpPr>
        <p:sp>
          <p:nvSpPr>
            <p:cNvPr id="8" name="Pie 7">
              <a:extLst>
                <a:ext uri="{FF2B5EF4-FFF2-40B4-BE49-F238E27FC236}">
                  <a16:creationId xmlns:a16="http://schemas.microsoft.com/office/drawing/2014/main" id="{756A598D-A7DC-B74E-9025-8E1C793DD334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0"/>
                <a:gd name="adj2" fmla="val 13843983"/>
              </a:avLst>
            </a:prstGeom>
            <a:solidFill>
              <a:schemeClr val="accent1">
                <a:alpha val="796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Pie 8">
              <a:extLst>
                <a:ext uri="{FF2B5EF4-FFF2-40B4-BE49-F238E27FC236}">
                  <a16:creationId xmlns:a16="http://schemas.microsoft.com/office/drawing/2014/main" id="{8C4DCFBC-11C9-E44F-B881-ECD0F3C5EE02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13838631"/>
                <a:gd name="adj2" fmla="val 17775158"/>
              </a:avLst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Pie 9">
              <a:extLst>
                <a:ext uri="{FF2B5EF4-FFF2-40B4-BE49-F238E27FC236}">
                  <a16:creationId xmlns:a16="http://schemas.microsoft.com/office/drawing/2014/main" id="{6BD27C44-9CD3-954E-91AC-8D4166D36E7B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17730399"/>
                <a:gd name="adj2" fmla="val 11821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C9AEF0-0D84-F647-8218-CEED9A7AE89D}"/>
              </a:ext>
            </a:extLst>
          </p:cNvPr>
          <p:cNvSpPr txBox="1"/>
          <p:nvPr/>
        </p:nvSpPr>
        <p:spPr>
          <a:xfrm>
            <a:off x="10656347" y="3279386"/>
            <a:ext cx="805029" cy="46166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+120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A169DA-4CF6-A946-A9BB-217ADC9C76D4}"/>
              </a:ext>
            </a:extLst>
          </p:cNvPr>
          <p:cNvGrpSpPr/>
          <p:nvPr/>
        </p:nvGrpSpPr>
        <p:grpSpPr>
          <a:xfrm>
            <a:off x="8763718" y="3105031"/>
            <a:ext cx="2057400" cy="2062537"/>
            <a:chOff x="7715892" y="2070243"/>
            <a:chExt cx="2057400" cy="2062537"/>
          </a:xfrm>
        </p:grpSpPr>
        <p:sp>
          <p:nvSpPr>
            <p:cNvPr id="5" name="Pie 4">
              <a:extLst>
                <a:ext uri="{FF2B5EF4-FFF2-40B4-BE49-F238E27FC236}">
                  <a16:creationId xmlns:a16="http://schemas.microsoft.com/office/drawing/2014/main" id="{D078219A-3D40-7B42-89F6-9A2F78FAC5AA}"/>
                </a:ext>
              </a:extLst>
            </p:cNvPr>
            <p:cNvSpPr/>
            <p:nvPr/>
          </p:nvSpPr>
          <p:spPr>
            <a:xfrm>
              <a:off x="7715892" y="2075380"/>
              <a:ext cx="2057400" cy="2057400"/>
            </a:xfrm>
            <a:prstGeom prst="pie">
              <a:avLst>
                <a:gd name="adj1" fmla="val 0"/>
                <a:gd name="adj2" fmla="val 178656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Pie 6">
              <a:extLst>
                <a:ext uri="{FF2B5EF4-FFF2-40B4-BE49-F238E27FC236}">
                  <a16:creationId xmlns:a16="http://schemas.microsoft.com/office/drawing/2014/main" id="{8318DFF7-6B29-364D-A21D-2BEDC34A2AB8}"/>
                </a:ext>
              </a:extLst>
            </p:cNvPr>
            <p:cNvSpPr/>
            <p:nvPr/>
          </p:nvSpPr>
          <p:spPr>
            <a:xfrm>
              <a:off x="7715892" y="2075380"/>
              <a:ext cx="2057400" cy="2057400"/>
            </a:xfrm>
            <a:prstGeom prst="pie">
              <a:avLst>
                <a:gd name="adj1" fmla="val 17869637"/>
                <a:gd name="adj2" fmla="val 351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A54AA0-DC06-C345-A4E5-5285613A65F6}"/>
                </a:ext>
              </a:extLst>
            </p:cNvPr>
            <p:cNvSpPr/>
            <p:nvPr/>
          </p:nvSpPr>
          <p:spPr>
            <a:xfrm>
              <a:off x="7715892" y="2070243"/>
              <a:ext cx="2057400" cy="2057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9F115D-E14D-E74A-9E8D-33B5BA2A57FF}"/>
              </a:ext>
            </a:extLst>
          </p:cNvPr>
          <p:cNvGrpSpPr/>
          <p:nvPr/>
        </p:nvGrpSpPr>
        <p:grpSpPr>
          <a:xfrm>
            <a:off x="9518471" y="659121"/>
            <a:ext cx="1682496" cy="1682496"/>
            <a:chOff x="1702086" y="1530850"/>
            <a:chExt cx="2774022" cy="2835668"/>
          </a:xfrm>
        </p:grpSpPr>
        <p:sp>
          <p:nvSpPr>
            <p:cNvPr id="15" name="Pie 14">
              <a:extLst>
                <a:ext uri="{FF2B5EF4-FFF2-40B4-BE49-F238E27FC236}">
                  <a16:creationId xmlns:a16="http://schemas.microsoft.com/office/drawing/2014/main" id="{5148BCD1-B9FB-9544-BA32-C9EFC582F883}"/>
                </a:ext>
              </a:extLst>
            </p:cNvPr>
            <p:cNvSpPr/>
            <p:nvPr/>
          </p:nvSpPr>
          <p:spPr>
            <a:xfrm>
              <a:off x="1712360" y="1530850"/>
              <a:ext cx="2763748" cy="2825394"/>
            </a:xfrm>
            <a:prstGeom prst="pie">
              <a:avLst>
                <a:gd name="adj1" fmla="val 0"/>
                <a:gd name="adj2" fmla="val 776177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Pie 15">
              <a:extLst>
                <a:ext uri="{FF2B5EF4-FFF2-40B4-BE49-F238E27FC236}">
                  <a16:creationId xmlns:a16="http://schemas.microsoft.com/office/drawing/2014/main" id="{B338708B-0D83-044F-9DF5-B5445C26F049}"/>
                </a:ext>
              </a:extLst>
            </p:cNvPr>
            <p:cNvSpPr/>
            <p:nvPr/>
          </p:nvSpPr>
          <p:spPr>
            <a:xfrm>
              <a:off x="1702086" y="1530850"/>
              <a:ext cx="2774022" cy="2835668"/>
            </a:xfrm>
            <a:prstGeom prst="pie">
              <a:avLst>
                <a:gd name="adj1" fmla="val 7741696"/>
                <a:gd name="adj2" fmla="val 1825492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Pie 16">
              <a:extLst>
                <a:ext uri="{FF2B5EF4-FFF2-40B4-BE49-F238E27FC236}">
                  <a16:creationId xmlns:a16="http://schemas.microsoft.com/office/drawing/2014/main" id="{B3FA4723-B62A-8E4E-BCF6-F0ED1598A7E4}"/>
                </a:ext>
              </a:extLst>
            </p:cNvPr>
            <p:cNvSpPr/>
            <p:nvPr/>
          </p:nvSpPr>
          <p:spPr>
            <a:xfrm>
              <a:off x="1702086" y="1530850"/>
              <a:ext cx="2774022" cy="2835668"/>
            </a:xfrm>
            <a:prstGeom prst="pie">
              <a:avLst>
                <a:gd name="adj1" fmla="val 18235227"/>
                <a:gd name="adj2" fmla="val 2159496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EC450A-4CC0-C046-9CCB-BEA994C76F19}"/>
              </a:ext>
            </a:extLst>
          </p:cNvPr>
          <p:cNvSpPr txBox="1"/>
          <p:nvPr/>
        </p:nvSpPr>
        <p:spPr>
          <a:xfrm>
            <a:off x="11026282" y="849357"/>
            <a:ext cx="64953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+50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CC3807-1E9B-1A41-AB78-50C1B600677E}"/>
              </a:ext>
            </a:extLst>
          </p:cNvPr>
          <p:cNvGrpSpPr/>
          <p:nvPr/>
        </p:nvGrpSpPr>
        <p:grpSpPr>
          <a:xfrm>
            <a:off x="9582479" y="725077"/>
            <a:ext cx="1554480" cy="1554480"/>
            <a:chOff x="4691866" y="3909317"/>
            <a:chExt cx="2044557" cy="2049694"/>
          </a:xfrm>
        </p:grpSpPr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6DBA4E93-1424-2948-ACFA-8DF7F19FE37D}"/>
                </a:ext>
              </a:extLst>
            </p:cNvPr>
            <p:cNvSpPr/>
            <p:nvPr/>
          </p:nvSpPr>
          <p:spPr>
            <a:xfrm>
              <a:off x="4691866" y="3914454"/>
              <a:ext cx="2044557" cy="2044557"/>
            </a:xfrm>
            <a:prstGeom prst="pie">
              <a:avLst>
                <a:gd name="adj1" fmla="val 0"/>
                <a:gd name="adj2" fmla="val 830080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Pie 18">
              <a:extLst>
                <a:ext uri="{FF2B5EF4-FFF2-40B4-BE49-F238E27FC236}">
                  <a16:creationId xmlns:a16="http://schemas.microsoft.com/office/drawing/2014/main" id="{140E76C5-128C-1D47-A2F5-F6F63C052E63}"/>
                </a:ext>
              </a:extLst>
            </p:cNvPr>
            <p:cNvSpPr/>
            <p:nvPr/>
          </p:nvSpPr>
          <p:spPr>
            <a:xfrm>
              <a:off x="4691866" y="3914454"/>
              <a:ext cx="2044557" cy="2044557"/>
            </a:xfrm>
            <a:prstGeom prst="pie">
              <a:avLst>
                <a:gd name="adj1" fmla="val 8300121"/>
                <a:gd name="adj2" fmla="val 351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D5385B-79DB-DD4C-A986-6987ACDB33E7}"/>
                </a:ext>
              </a:extLst>
            </p:cNvPr>
            <p:cNvSpPr/>
            <p:nvPr/>
          </p:nvSpPr>
          <p:spPr>
            <a:xfrm>
              <a:off x="4691866" y="3909317"/>
              <a:ext cx="2044557" cy="20445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4667449-6573-2B4C-8940-21FA379DD795}"/>
              </a:ext>
            </a:extLst>
          </p:cNvPr>
          <p:cNvSpPr/>
          <p:nvPr/>
        </p:nvSpPr>
        <p:spPr>
          <a:xfrm>
            <a:off x="9087687" y="3429000"/>
            <a:ext cx="1409462" cy="14094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525" algn="ctr"/>
            <a:r>
              <a:rPr lang="en-US" sz="4800" b="1" dirty="0">
                <a:solidFill>
                  <a:schemeClr val="tx1"/>
                </a:solidFill>
              </a:rPr>
              <a:t>510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3662B-C656-6F46-AB8B-78DE83E7676F}"/>
              </a:ext>
            </a:extLst>
          </p:cNvPr>
          <p:cNvSpPr/>
          <p:nvPr/>
        </p:nvSpPr>
        <p:spPr>
          <a:xfrm>
            <a:off x="9847608" y="988258"/>
            <a:ext cx="1024222" cy="10242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525" algn="ctr"/>
            <a:r>
              <a:rPr lang="en-US" sz="3600" b="1" dirty="0">
                <a:solidFill>
                  <a:schemeClr val="tx1"/>
                </a:solidFill>
              </a:rPr>
              <a:t>290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EA5CE-5B64-D442-8C74-DEF6470FB1A1}"/>
              </a:ext>
            </a:extLst>
          </p:cNvPr>
          <p:cNvSpPr txBox="1"/>
          <p:nvPr/>
        </p:nvSpPr>
        <p:spPr>
          <a:xfrm>
            <a:off x="9219157" y="2616827"/>
            <a:ext cx="12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Coast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A32C9C-465D-6F4C-847D-7F2540588A28}"/>
              </a:ext>
            </a:extLst>
          </p:cNvPr>
          <p:cNvSpPr txBox="1"/>
          <p:nvPr/>
        </p:nvSpPr>
        <p:spPr>
          <a:xfrm>
            <a:off x="9792418" y="233219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 Coast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4C13E6-345E-D24F-9F0D-F82660FC631B}"/>
              </a:ext>
            </a:extLst>
          </p:cNvPr>
          <p:cNvGrpSpPr/>
          <p:nvPr/>
        </p:nvGrpSpPr>
        <p:grpSpPr>
          <a:xfrm>
            <a:off x="2419606" y="947726"/>
            <a:ext cx="5248656" cy="5248656"/>
            <a:chOff x="7715892" y="2070243"/>
            <a:chExt cx="2057400" cy="2062537"/>
          </a:xfrm>
        </p:grpSpPr>
        <p:sp>
          <p:nvSpPr>
            <p:cNvPr id="38" name="Pie 37">
              <a:extLst>
                <a:ext uri="{FF2B5EF4-FFF2-40B4-BE49-F238E27FC236}">
                  <a16:creationId xmlns:a16="http://schemas.microsoft.com/office/drawing/2014/main" id="{1A5721CB-210E-2144-8E17-0E83F942A7E4}"/>
                </a:ext>
              </a:extLst>
            </p:cNvPr>
            <p:cNvSpPr/>
            <p:nvPr/>
          </p:nvSpPr>
          <p:spPr>
            <a:xfrm>
              <a:off x="7715892" y="2075380"/>
              <a:ext cx="2057400" cy="2057400"/>
            </a:xfrm>
            <a:prstGeom prst="pie">
              <a:avLst>
                <a:gd name="adj1" fmla="val 0"/>
                <a:gd name="adj2" fmla="val 127506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7D4834DB-AD4C-F74E-A393-6F7A10FC0F57}"/>
                </a:ext>
              </a:extLst>
            </p:cNvPr>
            <p:cNvSpPr/>
            <p:nvPr/>
          </p:nvSpPr>
          <p:spPr>
            <a:xfrm>
              <a:off x="7715892" y="2075380"/>
              <a:ext cx="2057400" cy="2057400"/>
            </a:xfrm>
            <a:prstGeom prst="pie">
              <a:avLst>
                <a:gd name="adj1" fmla="val 12746274"/>
                <a:gd name="adj2" fmla="val 351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EF90A3-98F5-8A4A-975A-D2E5696B6EFB}"/>
                </a:ext>
              </a:extLst>
            </p:cNvPr>
            <p:cNvSpPr/>
            <p:nvPr/>
          </p:nvSpPr>
          <p:spPr>
            <a:xfrm>
              <a:off x="7715892" y="2070243"/>
              <a:ext cx="2057400" cy="20574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DB0F2E4-9B15-0E46-9322-1A0F1ABE60EB}"/>
              </a:ext>
            </a:extLst>
          </p:cNvPr>
          <p:cNvSpPr/>
          <p:nvPr/>
        </p:nvSpPr>
        <p:spPr>
          <a:xfrm>
            <a:off x="3425770" y="1960426"/>
            <a:ext cx="3236328" cy="32363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525" algn="ctr"/>
            <a:r>
              <a:rPr lang="en-US" sz="6600" b="1" dirty="0">
                <a:solidFill>
                  <a:schemeClr val="tx1"/>
                </a:solidFill>
              </a:rPr>
              <a:t>3300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191F5-0D8F-E245-949B-051A47EC21FC}"/>
              </a:ext>
            </a:extLst>
          </p:cNvPr>
          <p:cNvSpPr txBox="1"/>
          <p:nvPr/>
        </p:nvSpPr>
        <p:spPr>
          <a:xfrm>
            <a:off x="6986996" y="1161314"/>
            <a:ext cx="1015022" cy="5847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+790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D94A5C-43CE-C84A-A681-55721DE23900}"/>
              </a:ext>
            </a:extLst>
          </p:cNvPr>
          <p:cNvSpPr txBox="1"/>
          <p:nvPr/>
        </p:nvSpPr>
        <p:spPr>
          <a:xfrm>
            <a:off x="4176069" y="94896"/>
            <a:ext cx="173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U.S. Total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C4C1A9-AB13-D64B-BA9A-64869F6F9332}"/>
              </a:ext>
            </a:extLst>
          </p:cNvPr>
          <p:cNvSpPr txBox="1"/>
          <p:nvPr/>
        </p:nvSpPr>
        <p:spPr>
          <a:xfrm>
            <a:off x="7569043" y="5444474"/>
            <a:ext cx="4026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Theoretical Potential of U.S. Wave Energy Resources</a:t>
            </a:r>
          </a:p>
          <a:p>
            <a:r>
              <a:rPr lang="en-US" sz="2400" i="1" dirty="0"/>
              <a:t>(in </a:t>
            </a:r>
            <a:r>
              <a:rPr lang="en-US" sz="2400" i="1" dirty="0" err="1"/>
              <a:t>TWh</a:t>
            </a:r>
            <a:r>
              <a:rPr lang="en-US" sz="2400" i="1" dirty="0"/>
              <a:t>/year)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ADEF2EE-DD35-E84E-A8C1-34C9F2F82498}"/>
              </a:ext>
            </a:extLst>
          </p:cNvPr>
          <p:cNvSpPr/>
          <p:nvPr/>
        </p:nvSpPr>
        <p:spPr>
          <a:xfrm>
            <a:off x="172279" y="156515"/>
            <a:ext cx="636104" cy="4959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A94B4F-E8D2-6F44-B8A0-09B2E6D129CA}"/>
              </a:ext>
            </a:extLst>
          </p:cNvPr>
          <p:cNvSpPr txBox="1"/>
          <p:nvPr/>
        </p:nvSpPr>
        <p:spPr>
          <a:xfrm flipH="1">
            <a:off x="808383" y="151195"/>
            <a:ext cx="119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Remote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EDA44DA-837D-1641-B810-F4ECDA6F058D}"/>
              </a:ext>
            </a:extLst>
          </p:cNvPr>
          <p:cNvSpPr/>
          <p:nvPr/>
        </p:nvSpPr>
        <p:spPr>
          <a:xfrm>
            <a:off x="172279" y="762745"/>
            <a:ext cx="636104" cy="49599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1EE81F-6832-3B4A-AE18-F36502632CDC}"/>
              </a:ext>
            </a:extLst>
          </p:cNvPr>
          <p:cNvSpPr txBox="1"/>
          <p:nvPr/>
        </p:nvSpPr>
        <p:spPr>
          <a:xfrm flipH="1">
            <a:off x="808383" y="757425"/>
            <a:ext cx="119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Local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DA07658-AB25-C345-BF93-8D0DE397DEFA}"/>
              </a:ext>
            </a:extLst>
          </p:cNvPr>
          <p:cNvSpPr/>
          <p:nvPr/>
        </p:nvSpPr>
        <p:spPr>
          <a:xfrm>
            <a:off x="172279" y="1431941"/>
            <a:ext cx="636104" cy="495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4E7C1F-3219-4741-A9DC-C8FAA0127F4F}"/>
              </a:ext>
            </a:extLst>
          </p:cNvPr>
          <p:cNvSpPr txBox="1"/>
          <p:nvPr/>
        </p:nvSpPr>
        <p:spPr>
          <a:xfrm flipH="1">
            <a:off x="808383" y="1426621"/>
            <a:ext cx="137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EDAE9-7AB6-7E43-8F51-3B0C7DCF83D9}"/>
              </a:ext>
            </a:extLst>
          </p:cNvPr>
          <p:cNvSpPr txBox="1"/>
          <p:nvPr/>
        </p:nvSpPr>
        <p:spPr>
          <a:xfrm>
            <a:off x="2423000" y="602551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1900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08034E-0FE5-5548-AC5A-AD76A6EC7A1C}"/>
              </a:ext>
            </a:extLst>
          </p:cNvPr>
          <p:cNvSpPr/>
          <p:nvPr/>
        </p:nvSpPr>
        <p:spPr>
          <a:xfrm>
            <a:off x="3055114" y="1589770"/>
            <a:ext cx="3977639" cy="3977639"/>
          </a:xfrm>
          <a:prstGeom prst="ellipse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799B13-84FD-7141-989F-E098DB93E55C}"/>
              </a:ext>
            </a:extLst>
          </p:cNvPr>
          <p:cNvCxnSpPr>
            <a:cxnSpLocks/>
            <a:stCxn id="62" idx="2"/>
            <a:endCxn id="61" idx="1"/>
          </p:cNvCxnSpPr>
          <p:nvPr/>
        </p:nvCxnSpPr>
        <p:spPr>
          <a:xfrm>
            <a:off x="2932114" y="1187326"/>
            <a:ext cx="705512" cy="98495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9E89E0-06F4-7FAF-34EC-3149AF8A3BB0}"/>
              </a:ext>
            </a:extLst>
          </p:cNvPr>
          <p:cNvSpPr txBox="1"/>
          <p:nvPr/>
        </p:nvSpPr>
        <p:spPr>
          <a:xfrm flipH="1">
            <a:off x="419099" y="6196382"/>
            <a:ext cx="352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EXAMPLES – NOT TO SCALE</a:t>
            </a:r>
          </a:p>
        </p:txBody>
      </p:sp>
    </p:spTree>
    <p:extLst>
      <p:ext uri="{BB962C8B-B14F-4D97-AF65-F5344CB8AC3E}">
        <p14:creationId xmlns:p14="http://schemas.microsoft.com/office/powerpoint/2010/main" val="6103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052E728-E7B7-4A46-8E50-581F4BC629EF}"/>
              </a:ext>
            </a:extLst>
          </p:cNvPr>
          <p:cNvGrpSpPr/>
          <p:nvPr/>
        </p:nvGrpSpPr>
        <p:grpSpPr>
          <a:xfrm>
            <a:off x="2117854" y="652510"/>
            <a:ext cx="5852160" cy="5852160"/>
            <a:chOff x="5420748" y="783633"/>
            <a:chExt cx="2295144" cy="2295144"/>
          </a:xfrm>
        </p:grpSpPr>
        <p:sp>
          <p:nvSpPr>
            <p:cNvPr id="43" name="Pie 42">
              <a:extLst>
                <a:ext uri="{FF2B5EF4-FFF2-40B4-BE49-F238E27FC236}">
                  <a16:creationId xmlns:a16="http://schemas.microsoft.com/office/drawing/2014/main" id="{41B9C569-025D-554E-B663-B191088D342F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0"/>
                <a:gd name="adj2" fmla="val 10555819"/>
              </a:avLst>
            </a:prstGeom>
            <a:solidFill>
              <a:schemeClr val="accent1">
                <a:alpha val="796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Pie 43">
              <a:extLst>
                <a:ext uri="{FF2B5EF4-FFF2-40B4-BE49-F238E27FC236}">
                  <a16:creationId xmlns:a16="http://schemas.microsoft.com/office/drawing/2014/main" id="{4923D3BF-8AB6-3F4D-8A4F-08441A91E6A6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10541020"/>
                <a:gd name="adj2" fmla="val 17775158"/>
              </a:avLst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Pie 44">
              <a:extLst>
                <a:ext uri="{FF2B5EF4-FFF2-40B4-BE49-F238E27FC236}">
                  <a16:creationId xmlns:a16="http://schemas.microsoft.com/office/drawing/2014/main" id="{379DC119-2F0B-E144-94D1-0EE6016B9FD0}"/>
                </a:ext>
              </a:extLst>
            </p:cNvPr>
            <p:cNvSpPr/>
            <p:nvPr/>
          </p:nvSpPr>
          <p:spPr>
            <a:xfrm>
              <a:off x="5420748" y="783633"/>
              <a:ext cx="2295144" cy="2295144"/>
            </a:xfrm>
            <a:prstGeom prst="pie">
              <a:avLst>
                <a:gd name="adj1" fmla="val 17730399"/>
                <a:gd name="adj2" fmla="val 11821"/>
              </a:avLst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4C13E6-345E-D24F-9F0D-F82660FC631B}"/>
              </a:ext>
            </a:extLst>
          </p:cNvPr>
          <p:cNvGrpSpPr/>
          <p:nvPr/>
        </p:nvGrpSpPr>
        <p:grpSpPr>
          <a:xfrm>
            <a:off x="2419606" y="947726"/>
            <a:ext cx="5248656" cy="5248656"/>
            <a:chOff x="7715892" y="2070243"/>
            <a:chExt cx="2057400" cy="2062537"/>
          </a:xfrm>
        </p:grpSpPr>
        <p:sp>
          <p:nvSpPr>
            <p:cNvPr id="38" name="Pie 37">
              <a:extLst>
                <a:ext uri="{FF2B5EF4-FFF2-40B4-BE49-F238E27FC236}">
                  <a16:creationId xmlns:a16="http://schemas.microsoft.com/office/drawing/2014/main" id="{1A5721CB-210E-2144-8E17-0E83F942A7E4}"/>
                </a:ext>
              </a:extLst>
            </p:cNvPr>
            <p:cNvSpPr/>
            <p:nvPr/>
          </p:nvSpPr>
          <p:spPr>
            <a:xfrm>
              <a:off x="7715892" y="2075380"/>
              <a:ext cx="2057400" cy="2057400"/>
            </a:xfrm>
            <a:prstGeom prst="pie">
              <a:avLst>
                <a:gd name="adj1" fmla="val 0"/>
                <a:gd name="adj2" fmla="val 1275064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ie 38">
              <a:extLst>
                <a:ext uri="{FF2B5EF4-FFF2-40B4-BE49-F238E27FC236}">
                  <a16:creationId xmlns:a16="http://schemas.microsoft.com/office/drawing/2014/main" id="{7D4834DB-AD4C-F74E-A393-6F7A10FC0F57}"/>
                </a:ext>
              </a:extLst>
            </p:cNvPr>
            <p:cNvSpPr/>
            <p:nvPr/>
          </p:nvSpPr>
          <p:spPr>
            <a:xfrm>
              <a:off x="7715892" y="2075380"/>
              <a:ext cx="2057400" cy="2057400"/>
            </a:xfrm>
            <a:prstGeom prst="pie">
              <a:avLst>
                <a:gd name="adj1" fmla="val 12746274"/>
                <a:gd name="adj2" fmla="val 351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EF90A3-98F5-8A4A-975A-D2E5696B6EFB}"/>
                </a:ext>
              </a:extLst>
            </p:cNvPr>
            <p:cNvSpPr/>
            <p:nvPr/>
          </p:nvSpPr>
          <p:spPr>
            <a:xfrm>
              <a:off x="7715892" y="2070243"/>
              <a:ext cx="2057400" cy="20574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BDB0F2E4-9B15-0E46-9322-1A0F1ABE60EB}"/>
              </a:ext>
            </a:extLst>
          </p:cNvPr>
          <p:cNvSpPr/>
          <p:nvPr/>
        </p:nvSpPr>
        <p:spPr>
          <a:xfrm>
            <a:off x="3425770" y="1960426"/>
            <a:ext cx="3236328" cy="32363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9525" algn="ctr"/>
            <a:r>
              <a:rPr lang="en-US" sz="6600" b="1" dirty="0">
                <a:solidFill>
                  <a:schemeClr val="tx1"/>
                </a:solidFill>
              </a:rPr>
              <a:t>Total - TEXT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191F5-0D8F-E245-949B-051A47EC21FC}"/>
              </a:ext>
            </a:extLst>
          </p:cNvPr>
          <p:cNvSpPr txBox="1"/>
          <p:nvPr/>
        </p:nvSpPr>
        <p:spPr>
          <a:xfrm>
            <a:off x="7046880" y="1095054"/>
            <a:ext cx="2803588" cy="5847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Potential -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2CC15-A33B-0F47-B643-918B23601A59}"/>
              </a:ext>
            </a:extLst>
          </p:cNvPr>
          <p:cNvSpPr txBox="1"/>
          <p:nvPr/>
        </p:nvSpPr>
        <p:spPr>
          <a:xfrm>
            <a:off x="8817150" y="2626348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A0546C-8E2C-3143-8DD8-0EE2B9C3FCBE}"/>
              </a:ext>
            </a:extLst>
          </p:cNvPr>
          <p:cNvCxnSpPr>
            <a:cxnSpLocks/>
            <a:stCxn id="2" idx="1"/>
            <a:endCxn id="40" idx="6"/>
          </p:cNvCxnSpPr>
          <p:nvPr/>
        </p:nvCxnSpPr>
        <p:spPr>
          <a:xfrm flipH="1">
            <a:off x="7668262" y="2918736"/>
            <a:ext cx="1148888" cy="64678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61CA1-86CC-EA44-97CE-91AC8D2C57A5}"/>
              </a:ext>
            </a:extLst>
          </p:cNvPr>
          <p:cNvSpPr txBox="1"/>
          <p:nvPr/>
        </p:nvSpPr>
        <p:spPr>
          <a:xfrm>
            <a:off x="9233425" y="3646878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F98325-08CB-634D-979E-176FD7B02E30}"/>
              </a:ext>
            </a:extLst>
          </p:cNvPr>
          <p:cNvCxnSpPr>
            <a:cxnSpLocks/>
            <a:stCxn id="47" idx="1"/>
            <a:endCxn id="43" idx="0"/>
          </p:cNvCxnSpPr>
          <p:nvPr/>
        </p:nvCxnSpPr>
        <p:spPr>
          <a:xfrm flipH="1" flipV="1">
            <a:off x="7970014" y="3578590"/>
            <a:ext cx="1263411" cy="36067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0E85A2-0D5A-D347-B347-943A2CC5FFF8}"/>
              </a:ext>
            </a:extLst>
          </p:cNvPr>
          <p:cNvSpPr txBox="1"/>
          <p:nvPr/>
        </p:nvSpPr>
        <p:spPr>
          <a:xfrm>
            <a:off x="7574383" y="4820746"/>
            <a:ext cx="280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bit of desaturation (transparency) to second circle colors.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6895A1-6188-5DF3-24CB-E4D115F06282}"/>
              </a:ext>
            </a:extLst>
          </p:cNvPr>
          <p:cNvSpPr/>
          <p:nvPr/>
        </p:nvSpPr>
        <p:spPr>
          <a:xfrm>
            <a:off x="3055114" y="1589770"/>
            <a:ext cx="3977639" cy="3977639"/>
          </a:xfrm>
          <a:prstGeom prst="ellipse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1376E-FB15-170C-A604-D066A9241E2E}"/>
              </a:ext>
            </a:extLst>
          </p:cNvPr>
          <p:cNvSpPr txBox="1"/>
          <p:nvPr/>
        </p:nvSpPr>
        <p:spPr>
          <a:xfrm>
            <a:off x="1341332" y="639438"/>
            <a:ext cx="2541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Total 3 – 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62A6E7-5BCD-1FE0-DE66-BD670A4BE078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>
            <a:off x="2612161" y="1224213"/>
            <a:ext cx="1025465" cy="9480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7454BA-B057-3EDB-E9BD-F9FECD496F10}"/>
              </a:ext>
            </a:extLst>
          </p:cNvPr>
          <p:cNvSpPr txBox="1"/>
          <p:nvPr/>
        </p:nvSpPr>
        <p:spPr>
          <a:xfrm>
            <a:off x="8057451" y="1863723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5F9AE6-6CD8-ECE2-B4B9-0569B0DDDCD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908563" y="2156111"/>
            <a:ext cx="1148888" cy="64678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24CE09-4883-C8D7-E3E7-DE3E3B8F5BC9}"/>
              </a:ext>
            </a:extLst>
          </p:cNvPr>
          <p:cNvSpPr txBox="1"/>
          <p:nvPr/>
        </p:nvSpPr>
        <p:spPr>
          <a:xfrm>
            <a:off x="4063141" y="177623"/>
            <a:ext cx="2803588" cy="5847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Potential -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D269F3-9E8D-E15C-B15E-73380869F1C3}"/>
              </a:ext>
            </a:extLst>
          </p:cNvPr>
          <p:cNvSpPr txBox="1"/>
          <p:nvPr/>
        </p:nvSpPr>
        <p:spPr>
          <a:xfrm flipH="1">
            <a:off x="419099" y="6196382"/>
            <a:ext cx="352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Legend – Labels </a:t>
            </a:r>
            <a:r>
              <a:rPr lang="en-US">
                <a:solidFill>
                  <a:srgbClr val="FF0000"/>
                </a:solidFill>
              </a:rPr>
              <a:t>here matches </a:t>
            </a:r>
            <a:r>
              <a:rPr lang="en-US" dirty="0">
                <a:solidFill>
                  <a:srgbClr val="FF0000"/>
                </a:solidFill>
              </a:rPr>
              <a:t>Columns in attached spreadsheet.</a:t>
            </a:r>
          </a:p>
        </p:txBody>
      </p:sp>
    </p:spTree>
    <p:extLst>
      <p:ext uri="{BB962C8B-B14F-4D97-AF65-F5344CB8AC3E}">
        <p14:creationId xmlns:p14="http://schemas.microsoft.com/office/powerpoint/2010/main" val="194527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82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Kilcher, Levi</dc:creator>
  <cp:lastModifiedBy>Kilcher, Levi</cp:lastModifiedBy>
  <cp:revision>16</cp:revision>
  <dcterms:created xsi:type="dcterms:W3CDTF">2021-12-27T19:13:10Z</dcterms:created>
  <dcterms:modified xsi:type="dcterms:W3CDTF">2022-05-09T18:13:06Z</dcterms:modified>
</cp:coreProperties>
</file>