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BD5-86EB-44BE-8C62-B0FF258BCC8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58CF-F9F3-4EEC-BBAA-35401A5C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2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BD5-86EB-44BE-8C62-B0FF258BCC8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58CF-F9F3-4EEC-BBAA-35401A5C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BD5-86EB-44BE-8C62-B0FF258BCC8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58CF-F9F3-4EEC-BBAA-35401A5C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0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BD5-86EB-44BE-8C62-B0FF258BCC8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58CF-F9F3-4EEC-BBAA-35401A5C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BD5-86EB-44BE-8C62-B0FF258BCC8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58CF-F9F3-4EEC-BBAA-35401A5C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BD5-86EB-44BE-8C62-B0FF258BCC8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58CF-F9F3-4EEC-BBAA-35401A5C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BD5-86EB-44BE-8C62-B0FF258BCC8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58CF-F9F3-4EEC-BBAA-35401A5C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9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BD5-86EB-44BE-8C62-B0FF258BCC8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58CF-F9F3-4EEC-BBAA-35401A5C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BD5-86EB-44BE-8C62-B0FF258BCC8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58CF-F9F3-4EEC-BBAA-35401A5C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BD5-86EB-44BE-8C62-B0FF258BCC8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58CF-F9F3-4EEC-BBAA-35401A5C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6BD5-86EB-44BE-8C62-B0FF258BCC8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58CF-F9F3-4EEC-BBAA-35401A5C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7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6BD5-86EB-44BE-8C62-B0FF258BCC8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958CF-F9F3-4EEC-BBAA-35401A5C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758265" y="1422400"/>
            <a:ext cx="2499837" cy="4588932"/>
            <a:chOff x="3047999" y="1422400"/>
            <a:chExt cx="2499837" cy="4588932"/>
          </a:xfrm>
        </p:grpSpPr>
        <p:sp>
          <p:nvSpPr>
            <p:cNvPr id="3" name="Rectangle 2"/>
            <p:cNvSpPr/>
            <p:nvPr/>
          </p:nvSpPr>
          <p:spPr>
            <a:xfrm>
              <a:off x="3497179" y="3812677"/>
              <a:ext cx="1212170" cy="219865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115731" y="1422400"/>
              <a:ext cx="1981200" cy="10498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67849" y="1716500"/>
              <a:ext cx="1409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Tera Term</a:t>
              </a:r>
              <a:endParaRPr lang="en-US" sz="2400" dirty="0"/>
            </a:p>
          </p:txBody>
        </p:sp>
        <p:cxnSp>
          <p:nvCxnSpPr>
            <p:cNvPr id="7" name="Straight Arrow Connector 6"/>
            <p:cNvCxnSpPr>
              <a:stCxn id="3" idx="0"/>
              <a:endCxn id="4" idx="2"/>
            </p:cNvCxnSpPr>
            <p:nvPr/>
          </p:nvCxnSpPr>
          <p:spPr>
            <a:xfrm flipV="1">
              <a:off x="4103264" y="2472267"/>
              <a:ext cx="3067" cy="134041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31450" y="2901837"/>
              <a:ext cx="13163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9600N81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2528" y="4272553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p9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49464" y="5034556"/>
              <a:ext cx="657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p14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047999" y="5265388"/>
              <a:ext cx="449180" cy="668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048002" y="4520317"/>
              <a:ext cx="449180" cy="668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3047999" y="4503385"/>
              <a:ext cx="16932" cy="76868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00607" y="2901837"/>
              <a:ext cx="68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USB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32528" y="3875946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mbed</a:t>
              </a:r>
              <a:r>
                <a:rPr lang="en-US" sz="2400" dirty="0" smtClean="0"/>
                <a:t> 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82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216142" y="1422400"/>
            <a:ext cx="7300277" cy="4588932"/>
            <a:chOff x="2216142" y="1422400"/>
            <a:chExt cx="7300277" cy="4588932"/>
          </a:xfrm>
        </p:grpSpPr>
        <p:grpSp>
          <p:nvGrpSpPr>
            <p:cNvPr id="2" name="Group 1"/>
            <p:cNvGrpSpPr/>
            <p:nvPr/>
          </p:nvGrpSpPr>
          <p:grpSpPr>
            <a:xfrm>
              <a:off x="2216142" y="1422400"/>
              <a:ext cx="2880789" cy="4588932"/>
              <a:chOff x="2216142" y="1422400"/>
              <a:chExt cx="2880789" cy="45889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97179" y="3812677"/>
                <a:ext cx="1212170" cy="219865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115731" y="1422400"/>
                <a:ext cx="1981200" cy="104986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367731" y="1560083"/>
                <a:ext cx="14092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Tera Term</a:t>
                </a:r>
              </a:p>
              <a:p>
                <a:pPr algn="ctr"/>
                <a:r>
                  <a:rPr lang="en-US" sz="2400" dirty="0" smtClean="0"/>
                  <a:t>mbed1</a:t>
                </a:r>
                <a:endParaRPr lang="en-US" sz="2400" dirty="0"/>
              </a:p>
            </p:txBody>
          </p:sp>
          <p:cxnSp>
            <p:nvCxnSpPr>
              <p:cNvPr id="6" name="Straight Arrow Connector 5"/>
              <p:cNvCxnSpPr>
                <a:stCxn id="3" idx="0"/>
                <a:endCxn id="4" idx="2"/>
              </p:cNvCxnSpPr>
              <p:nvPr/>
            </p:nvCxnSpPr>
            <p:spPr>
              <a:xfrm flipV="1">
                <a:off x="4103264" y="2472267"/>
                <a:ext cx="3067" cy="134041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2216142" y="2911639"/>
                <a:ext cx="1627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115200N81</a:t>
                </a:r>
                <a:endParaRPr lang="en-US" sz="2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58870" y="4272553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p28</a:t>
                </a:r>
                <a:endParaRPr 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958870" y="4750691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p27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19763" y="2901837"/>
                <a:ext cx="689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USB</a:t>
                </a:r>
                <a:endParaRPr lang="en-US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32528" y="3875946"/>
                <a:ext cx="113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mbed</a:t>
                </a:r>
                <a:r>
                  <a:rPr lang="en-US" sz="2400" dirty="0" smtClean="0"/>
                  <a:t> 1</a:t>
                </a:r>
                <a:endParaRPr lang="en-US" sz="2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758207" y="1422400"/>
              <a:ext cx="2758212" cy="4588932"/>
              <a:chOff x="3100607" y="1422400"/>
              <a:chExt cx="2758212" cy="45889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497179" y="3812677"/>
                <a:ext cx="1212170" cy="219865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115731" y="1422400"/>
                <a:ext cx="1981200" cy="104986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92730" y="1564985"/>
                <a:ext cx="14092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Tera Term</a:t>
                </a:r>
              </a:p>
              <a:p>
                <a:pPr algn="ctr"/>
                <a:r>
                  <a:rPr lang="en-US" sz="2400" dirty="0" smtClean="0"/>
                  <a:t>mbed2</a:t>
                </a:r>
                <a:endParaRPr lang="en-US" sz="2400" dirty="0"/>
              </a:p>
            </p:txBody>
          </p:sp>
          <p:cxnSp>
            <p:nvCxnSpPr>
              <p:cNvPr id="19" name="Straight Arrow Connector 18"/>
              <p:cNvCxnSpPr>
                <a:stCxn id="16" idx="0"/>
                <a:endCxn id="17" idx="2"/>
              </p:cNvCxnSpPr>
              <p:nvPr/>
            </p:nvCxnSpPr>
            <p:spPr>
              <a:xfrm flipV="1">
                <a:off x="4103264" y="2472267"/>
                <a:ext cx="3067" cy="134041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31450" y="2901837"/>
                <a:ext cx="1627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115200N81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32528" y="4272553"/>
                <a:ext cx="502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p9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32528" y="4750691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p10</a:t>
                </a:r>
                <a:endParaRPr lang="en-US" sz="2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100607" y="2901837"/>
                <a:ext cx="689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USB</a:t>
                </a:r>
                <a:endParaRPr lang="en-US" sz="2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32528" y="3875946"/>
                <a:ext cx="113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mbed</a:t>
                </a:r>
                <a:r>
                  <a:rPr lang="en-US" sz="2400" dirty="0" smtClean="0"/>
                  <a:t> 2</a:t>
                </a:r>
                <a:endParaRPr lang="en-US" sz="2400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4690533" y="4503385"/>
              <a:ext cx="2475192" cy="47813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709349" y="4503385"/>
              <a:ext cx="2445430" cy="47813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319124" y="3875945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600N81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75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33472" y="667512"/>
            <a:ext cx="6501384" cy="20939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216142" y="1422400"/>
            <a:ext cx="7300277" cy="4588932"/>
            <a:chOff x="2216142" y="1422400"/>
            <a:chExt cx="7300277" cy="4588932"/>
          </a:xfrm>
        </p:grpSpPr>
        <p:grpSp>
          <p:nvGrpSpPr>
            <p:cNvPr id="2" name="Group 1"/>
            <p:cNvGrpSpPr/>
            <p:nvPr/>
          </p:nvGrpSpPr>
          <p:grpSpPr>
            <a:xfrm>
              <a:off x="2216142" y="1422400"/>
              <a:ext cx="2880789" cy="4588932"/>
              <a:chOff x="2216142" y="1422400"/>
              <a:chExt cx="2880789" cy="45889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97179" y="3812677"/>
                <a:ext cx="1212170" cy="219865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115731" y="1422400"/>
                <a:ext cx="1981200" cy="104986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367731" y="1560083"/>
                <a:ext cx="14092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Tera Term</a:t>
                </a:r>
              </a:p>
              <a:p>
                <a:pPr algn="ctr"/>
                <a:r>
                  <a:rPr lang="en-US" sz="2400" dirty="0" smtClean="0"/>
                  <a:t>mbed1</a:t>
                </a:r>
                <a:endParaRPr lang="en-US" sz="2400" dirty="0"/>
              </a:p>
            </p:txBody>
          </p:sp>
          <p:cxnSp>
            <p:nvCxnSpPr>
              <p:cNvPr id="6" name="Straight Arrow Connector 5"/>
              <p:cNvCxnSpPr>
                <a:stCxn id="3" idx="0"/>
                <a:endCxn id="4" idx="2"/>
              </p:cNvCxnSpPr>
              <p:nvPr/>
            </p:nvCxnSpPr>
            <p:spPr>
              <a:xfrm flipV="1">
                <a:off x="4103264" y="2472267"/>
                <a:ext cx="3067" cy="134041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2216142" y="2911639"/>
                <a:ext cx="1627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115200N81</a:t>
                </a:r>
                <a:endParaRPr lang="en-US" sz="2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58870" y="4272553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p28</a:t>
                </a:r>
                <a:endParaRPr 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958870" y="4750691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p27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19763" y="2901837"/>
                <a:ext cx="689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USB</a:t>
                </a:r>
                <a:endParaRPr lang="en-US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32528" y="3875946"/>
                <a:ext cx="113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mbed</a:t>
                </a:r>
                <a:r>
                  <a:rPr lang="en-US" sz="2400" dirty="0" smtClean="0"/>
                  <a:t> 1</a:t>
                </a:r>
                <a:endParaRPr lang="en-US" sz="2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758207" y="1422400"/>
              <a:ext cx="2758212" cy="4588932"/>
              <a:chOff x="3100607" y="1422400"/>
              <a:chExt cx="2758212" cy="45889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497179" y="3812677"/>
                <a:ext cx="1212170" cy="219865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115731" y="1422400"/>
                <a:ext cx="1981200" cy="104986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92730" y="1564985"/>
                <a:ext cx="14092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Tera Term</a:t>
                </a:r>
              </a:p>
              <a:p>
                <a:pPr algn="ctr"/>
                <a:r>
                  <a:rPr lang="en-US" sz="2400" dirty="0" smtClean="0"/>
                  <a:t>mbed2</a:t>
                </a:r>
                <a:endParaRPr lang="en-US" sz="2400" dirty="0"/>
              </a:p>
            </p:txBody>
          </p:sp>
          <p:cxnSp>
            <p:nvCxnSpPr>
              <p:cNvPr id="19" name="Straight Arrow Connector 18"/>
              <p:cNvCxnSpPr>
                <a:stCxn id="16" idx="0"/>
                <a:endCxn id="17" idx="2"/>
              </p:cNvCxnSpPr>
              <p:nvPr/>
            </p:nvCxnSpPr>
            <p:spPr>
              <a:xfrm flipV="1">
                <a:off x="4103264" y="2472267"/>
                <a:ext cx="3067" cy="134041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31450" y="2901837"/>
                <a:ext cx="1627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115200N81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32528" y="4272553"/>
                <a:ext cx="502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p9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32528" y="4750691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p10</a:t>
                </a:r>
                <a:endParaRPr lang="en-US" sz="2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100607" y="2901837"/>
                <a:ext cx="689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USB</a:t>
                </a:r>
                <a:endParaRPr lang="en-US" sz="2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32528" y="3875946"/>
                <a:ext cx="113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mbed</a:t>
                </a:r>
                <a:r>
                  <a:rPr lang="en-US" sz="2400" dirty="0" smtClean="0"/>
                  <a:t> 2</a:t>
                </a:r>
                <a:endParaRPr lang="en-US" sz="2400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4690533" y="4503385"/>
              <a:ext cx="2475192" cy="47813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709349" y="4503385"/>
              <a:ext cx="2445430" cy="47813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319124" y="3875945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600N81</a:t>
              </a:r>
              <a:endParaRPr lang="en-US" sz="2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11870" y="680506"/>
            <a:ext cx="6422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Single PC/Laptop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076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216142" y="1422400"/>
            <a:ext cx="7300277" cy="4588932"/>
            <a:chOff x="2216142" y="1422400"/>
            <a:chExt cx="7300277" cy="4588932"/>
          </a:xfrm>
        </p:grpSpPr>
        <p:grpSp>
          <p:nvGrpSpPr>
            <p:cNvPr id="2" name="Group 1"/>
            <p:cNvGrpSpPr/>
            <p:nvPr/>
          </p:nvGrpSpPr>
          <p:grpSpPr>
            <a:xfrm>
              <a:off x="2216142" y="1422400"/>
              <a:ext cx="2880789" cy="4588932"/>
              <a:chOff x="2216142" y="1422400"/>
              <a:chExt cx="2880789" cy="45889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97179" y="3812677"/>
                <a:ext cx="1212170" cy="219865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115731" y="1422400"/>
                <a:ext cx="1981200" cy="104986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393932" y="1581466"/>
                <a:ext cx="14092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Tera Term</a:t>
                </a:r>
              </a:p>
              <a:p>
                <a:pPr algn="ctr"/>
                <a:r>
                  <a:rPr lang="en-US" sz="2400" dirty="0" smtClean="0"/>
                  <a:t>mbed1</a:t>
                </a:r>
                <a:endParaRPr lang="en-US" sz="2400" dirty="0"/>
              </a:p>
            </p:txBody>
          </p:sp>
          <p:cxnSp>
            <p:nvCxnSpPr>
              <p:cNvPr id="6" name="Straight Arrow Connector 5"/>
              <p:cNvCxnSpPr>
                <a:stCxn id="3" idx="0"/>
                <a:endCxn id="4" idx="2"/>
              </p:cNvCxnSpPr>
              <p:nvPr/>
            </p:nvCxnSpPr>
            <p:spPr>
              <a:xfrm flipV="1">
                <a:off x="4103264" y="2472267"/>
                <a:ext cx="3067" cy="134041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2216142" y="2911639"/>
                <a:ext cx="1627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115200N81</a:t>
                </a:r>
                <a:endParaRPr lang="en-US" sz="2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58870" y="4272553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p28</a:t>
                </a:r>
                <a:endParaRPr 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958870" y="4750691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p27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19763" y="2901837"/>
                <a:ext cx="689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USB</a:t>
                </a:r>
                <a:endParaRPr lang="en-US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32528" y="3875946"/>
                <a:ext cx="113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mbed</a:t>
                </a:r>
                <a:r>
                  <a:rPr lang="en-US" sz="2400" dirty="0" smtClean="0"/>
                  <a:t> 1</a:t>
                </a:r>
                <a:endParaRPr lang="en-US" sz="2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758207" y="1422400"/>
              <a:ext cx="2758212" cy="4588932"/>
              <a:chOff x="3100607" y="1422400"/>
              <a:chExt cx="2758212" cy="45889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497179" y="3812677"/>
                <a:ext cx="1212170" cy="219865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115731" y="1422400"/>
                <a:ext cx="1981200" cy="104986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532528" y="1578001"/>
                <a:ext cx="12266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MATLAB</a:t>
                </a:r>
              </a:p>
              <a:p>
                <a:pPr algn="ctr"/>
                <a:r>
                  <a:rPr lang="en-US" sz="2400" dirty="0" smtClean="0"/>
                  <a:t>mbed2</a:t>
                </a:r>
                <a:endParaRPr lang="en-US" sz="2400" dirty="0"/>
              </a:p>
            </p:txBody>
          </p:sp>
          <p:cxnSp>
            <p:nvCxnSpPr>
              <p:cNvPr id="19" name="Straight Arrow Connector 18"/>
              <p:cNvCxnSpPr>
                <a:stCxn id="16" idx="0"/>
                <a:endCxn id="17" idx="2"/>
              </p:cNvCxnSpPr>
              <p:nvPr/>
            </p:nvCxnSpPr>
            <p:spPr>
              <a:xfrm flipV="1">
                <a:off x="4103264" y="2472267"/>
                <a:ext cx="3067" cy="134041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31450" y="2901837"/>
                <a:ext cx="1627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115200N81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32528" y="4272553"/>
                <a:ext cx="502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p9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32528" y="4750691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p10</a:t>
                </a:r>
                <a:endParaRPr lang="en-US" sz="2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100607" y="2901837"/>
                <a:ext cx="689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USB</a:t>
                </a:r>
                <a:endParaRPr lang="en-US" sz="2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32528" y="3875946"/>
                <a:ext cx="113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mbed</a:t>
                </a:r>
                <a:r>
                  <a:rPr lang="en-US" sz="2400" dirty="0" smtClean="0"/>
                  <a:t> 2</a:t>
                </a:r>
                <a:endParaRPr lang="en-US" sz="2400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4690533" y="4503385"/>
              <a:ext cx="2475192" cy="47813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709349" y="4503385"/>
              <a:ext cx="2445430" cy="47813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319124" y="3875945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600N81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874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66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United States Naval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wse</dc:creator>
  <cp:lastModifiedBy>Rodriguez-Seda, Erick J CIV USNA Annapolis</cp:lastModifiedBy>
  <cp:revision>6</cp:revision>
  <cp:lastPrinted>2018-03-06T00:24:32Z</cp:lastPrinted>
  <dcterms:created xsi:type="dcterms:W3CDTF">2018-03-06T00:19:40Z</dcterms:created>
  <dcterms:modified xsi:type="dcterms:W3CDTF">2019-02-26T21:31:30Z</dcterms:modified>
</cp:coreProperties>
</file>