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64" userDrawn="1">
          <p15:clr>
            <a:srgbClr val="A4A3A4"/>
          </p15:clr>
        </p15:guide>
        <p15:guide id="2" pos="11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7" d="100"/>
          <a:sy n="27" d="100"/>
        </p:scale>
        <p:origin x="438" y="138"/>
      </p:cViewPr>
      <p:guideLst>
        <p:guide orient="horz" pos="8664"/>
        <p:guide pos="114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2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7AFA-4483-4230-B981-9476AD3724A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EF09-3C93-420E-8C2E-EF1C6EB1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 138"/>
          <p:cNvSpPr/>
          <p:nvPr/>
        </p:nvSpPr>
        <p:spPr>
          <a:xfrm>
            <a:off x="27785962" y="11165685"/>
            <a:ext cx="5220928" cy="56033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63084" y="5162296"/>
            <a:ext cx="6400800" cy="4445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46058" y="6391021"/>
            <a:ext cx="942975" cy="857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PID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Controller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7488412" y="6819646"/>
            <a:ext cx="85764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93075" y="8583357"/>
            <a:ext cx="1181100" cy="727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Calibration Equation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5811" y="8639954"/>
            <a:ext cx="744537" cy="596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A/D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>
            <a:off x="6150348" y="8938404"/>
            <a:ext cx="542727" cy="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7283625" y="7024433"/>
            <a:ext cx="0" cy="1558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inus 22"/>
          <p:cNvSpPr/>
          <p:nvPr/>
        </p:nvSpPr>
        <p:spPr>
          <a:xfrm>
            <a:off x="6844681" y="7248271"/>
            <a:ext cx="393303" cy="381000"/>
          </a:xfrm>
          <a:prstGeom prst="mathMinus">
            <a:avLst>
              <a:gd name="adj1" fmla="val 101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6326958" y="6819645"/>
            <a:ext cx="419100" cy="482600"/>
          </a:xfrm>
          <a:prstGeom prst="mathPlus">
            <a:avLst>
              <a:gd name="adj1" fmla="val 53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29482" y="6514846"/>
            <a:ext cx="1659733" cy="582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Desired Height 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4389215" y="6806153"/>
            <a:ext cx="2689622" cy="13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59650" y="6305574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Error</a:t>
            </a:r>
            <a:endParaRPr lang="en-US" sz="1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250289" y="6455593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PWM</a:t>
            </a:r>
            <a:endParaRPr lang="en-US" sz="1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76724" y="7102461"/>
            <a:ext cx="14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9264" y="5172169"/>
            <a:ext cx="18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mbed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69831" y="8532359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p20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78948" y="6518815"/>
            <a:ext cx="744537" cy="596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ysClr val="windowText" lastClr="000000"/>
                </a:solidFill>
              </a:rPr>
              <a:t>Motor.h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/>
          <p:cNvCxnSpPr>
            <a:stCxn id="5" idx="3"/>
            <a:endCxn id="38" idx="1"/>
          </p:cNvCxnSpPr>
          <p:nvPr/>
        </p:nvCxnSpPr>
        <p:spPr>
          <a:xfrm flipV="1">
            <a:off x="9289033" y="6817265"/>
            <a:ext cx="289915" cy="238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0323485" y="6806152"/>
            <a:ext cx="3468212" cy="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767786" y="6740550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p21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814721" y="7496118"/>
            <a:ext cx="7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p26</a:t>
            </a:r>
            <a:endParaRPr lang="en-US" sz="1400" b="1" dirty="0"/>
          </a:p>
        </p:txBody>
      </p:sp>
      <p:cxnSp>
        <p:nvCxnSpPr>
          <p:cNvPr id="47" name="Elbow Connector 46"/>
          <p:cNvCxnSpPr/>
          <p:nvPr/>
        </p:nvCxnSpPr>
        <p:spPr>
          <a:xfrm>
            <a:off x="9951218" y="7166514"/>
            <a:ext cx="3840480" cy="289890"/>
          </a:xfrm>
          <a:prstGeom prst="bentConnector3">
            <a:avLst>
              <a:gd name="adj1" fmla="val 149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</p:cNvCxnSpPr>
          <p:nvPr/>
        </p:nvCxnSpPr>
        <p:spPr>
          <a:xfrm rot="16200000" flipH="1">
            <a:off x="11541546" y="5525384"/>
            <a:ext cx="659821" cy="384048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14721" y="7762034"/>
            <a:ext cx="7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p27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792326" y="9178449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p22</a:t>
            </a:r>
            <a:endParaRPr lang="en-US" sz="1800" b="1" dirty="0">
              <a:solidFill>
                <a:srgbClr val="C00000"/>
              </a:solidFill>
            </a:endParaRPr>
          </a:p>
        </p:txBody>
      </p:sp>
      <p:cxnSp>
        <p:nvCxnSpPr>
          <p:cNvPr id="55" name="Elbow Connector 54"/>
          <p:cNvCxnSpPr>
            <a:stCxn id="10" idx="0"/>
            <a:endCxn id="73" idx="0"/>
          </p:cNvCxnSpPr>
          <p:nvPr/>
        </p:nvCxnSpPr>
        <p:spPr>
          <a:xfrm rot="16200000" flipH="1">
            <a:off x="7419816" y="8447165"/>
            <a:ext cx="2197097" cy="2469481"/>
          </a:xfrm>
          <a:prstGeom prst="bentConnector3">
            <a:avLst>
              <a:gd name="adj1" fmla="val -1040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3807646" y="5612291"/>
            <a:ext cx="3998116" cy="3398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H-Bridge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807644" y="6562194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ME1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807644" y="7299058"/>
            <a:ext cx="7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IN1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823591" y="7615468"/>
            <a:ext cx="7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IN2</a:t>
            </a:r>
            <a:endParaRPr lang="en-US" sz="1400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8997704" y="10780454"/>
            <a:ext cx="1510804" cy="1574800"/>
            <a:chOff x="5039468" y="6654800"/>
            <a:chExt cx="1510804" cy="1574800"/>
          </a:xfrm>
        </p:grpSpPr>
        <p:sp>
          <p:nvSpPr>
            <p:cNvPr id="73" name="Rectangle 72"/>
            <p:cNvSpPr/>
            <p:nvPr/>
          </p:nvSpPr>
          <p:spPr>
            <a:xfrm>
              <a:off x="5039468" y="6654800"/>
              <a:ext cx="1510804" cy="157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Scope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175889" y="6791320"/>
              <a:ext cx="1221632" cy="6572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390678" y="7978519"/>
            <a:ext cx="20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Measured Height</a:t>
            </a:r>
            <a:endParaRPr lang="en-US" sz="1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823591" y="8573317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V-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823591" y="8163185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V+</a:t>
            </a:r>
          </a:p>
        </p:txBody>
      </p:sp>
      <p:sp>
        <p:nvSpPr>
          <p:cNvPr id="80" name="Flowchart: Summing Junction 79"/>
          <p:cNvSpPr/>
          <p:nvPr/>
        </p:nvSpPr>
        <p:spPr>
          <a:xfrm>
            <a:off x="7070145" y="6599621"/>
            <a:ext cx="411480" cy="411480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Same Side Corner Rectangle 80"/>
          <p:cNvSpPr/>
          <p:nvPr/>
        </p:nvSpPr>
        <p:spPr>
          <a:xfrm>
            <a:off x="11084694" y="10779890"/>
            <a:ext cx="1959534" cy="3170806"/>
          </a:xfrm>
          <a:prstGeom prst="snip2SameRect">
            <a:avLst>
              <a:gd name="adj1" fmla="val 16667"/>
              <a:gd name="adj2" fmla="val 1572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Power Supply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17460" y="10779890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</a:rPr>
              <a:t>V+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77896" y="13543264"/>
            <a:ext cx="12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</a:rPr>
              <a:t>GROUND</a:t>
            </a:r>
            <a:endParaRPr lang="en-US" sz="1800" b="1" dirty="0">
              <a:solidFill>
                <a:srgbClr val="C00000"/>
              </a:solidFill>
            </a:endParaRPr>
          </a:p>
        </p:txBody>
      </p:sp>
      <p:cxnSp>
        <p:nvCxnSpPr>
          <p:cNvPr id="84" name="Elbow Connector 83"/>
          <p:cNvCxnSpPr>
            <a:stCxn id="82" idx="0"/>
            <a:endCxn id="79" idx="1"/>
          </p:cNvCxnSpPr>
          <p:nvPr/>
        </p:nvCxnSpPr>
        <p:spPr>
          <a:xfrm rot="5400000" flipH="1" flipV="1">
            <a:off x="11751108" y="8707408"/>
            <a:ext cx="2432039" cy="1712927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1" idx="1"/>
            <a:endCxn id="78" idx="1"/>
          </p:cNvCxnSpPr>
          <p:nvPr/>
        </p:nvCxnSpPr>
        <p:spPr>
          <a:xfrm rot="5400000" flipH="1" flipV="1">
            <a:off x="10347669" y="10474775"/>
            <a:ext cx="5192713" cy="1759130"/>
          </a:xfrm>
          <a:prstGeom prst="bentConnector4">
            <a:avLst>
              <a:gd name="adj1" fmla="val -4402"/>
              <a:gd name="adj2" fmla="val 7784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sosceles Triangle 90"/>
          <p:cNvSpPr/>
          <p:nvPr/>
        </p:nvSpPr>
        <p:spPr>
          <a:xfrm rot="10800000">
            <a:off x="11273238" y="14996881"/>
            <a:ext cx="1582443" cy="91486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2" name="TextBox 91"/>
          <p:cNvSpPr txBox="1"/>
          <p:nvPr/>
        </p:nvSpPr>
        <p:spPr>
          <a:xfrm>
            <a:off x="9945814" y="15282532"/>
            <a:ext cx="18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Straight Arrow Connector 93"/>
          <p:cNvCxnSpPr>
            <a:stCxn id="81" idx="1"/>
            <a:endCxn id="91" idx="3"/>
          </p:cNvCxnSpPr>
          <p:nvPr/>
        </p:nvCxnSpPr>
        <p:spPr>
          <a:xfrm flipH="1">
            <a:off x="12064459" y="13950696"/>
            <a:ext cx="2" cy="104618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051800" y="6553502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V (eff)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164575" y="5612291"/>
            <a:ext cx="2562818" cy="3347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Limit 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Switch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164575" y="6547152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V+</a:t>
            </a:r>
          </a:p>
        </p:txBody>
      </p:sp>
      <p:cxnSp>
        <p:nvCxnSpPr>
          <p:cNvPr id="100" name="Straight Arrow Connector 99"/>
          <p:cNvCxnSpPr>
            <a:stCxn id="97" idx="3"/>
          </p:cNvCxnSpPr>
          <p:nvPr/>
        </p:nvCxnSpPr>
        <p:spPr>
          <a:xfrm>
            <a:off x="17838208" y="6738168"/>
            <a:ext cx="1326367" cy="45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9183507" y="8270878"/>
            <a:ext cx="179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Height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(Physical Switch)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3321760" y="5574794"/>
            <a:ext cx="2987995" cy="33983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DC Motor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35274" y="6210426"/>
            <a:ext cx="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V+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3326124" y="8429467"/>
            <a:ext cx="116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V-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871895" y="6777526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Shaft Speed</a:t>
            </a:r>
          </a:p>
        </p:txBody>
      </p:sp>
      <p:sp>
        <p:nvSpPr>
          <p:cNvPr id="108" name="Oval 107"/>
          <p:cNvSpPr/>
          <p:nvPr/>
        </p:nvSpPr>
        <p:spPr>
          <a:xfrm>
            <a:off x="28078167" y="7266039"/>
            <a:ext cx="2926080" cy="2926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81" idx="1"/>
            <a:endCxn id="106" idx="1"/>
          </p:cNvCxnSpPr>
          <p:nvPr/>
        </p:nvCxnSpPr>
        <p:spPr>
          <a:xfrm rot="5400000" flipH="1" flipV="1">
            <a:off x="15027010" y="5651583"/>
            <a:ext cx="5336563" cy="11261663"/>
          </a:xfrm>
          <a:prstGeom prst="bentConnector4">
            <a:avLst>
              <a:gd name="adj1" fmla="val -4284"/>
              <a:gd name="adj2" fmla="val 936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839683" y="6071318"/>
            <a:ext cx="90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Output Voltage</a:t>
            </a:r>
          </a:p>
        </p:txBody>
      </p:sp>
      <p:cxnSp>
        <p:nvCxnSpPr>
          <p:cNvPr id="114" name="Straight Arrow Connector 113"/>
          <p:cNvCxnSpPr>
            <a:stCxn id="113" idx="3"/>
            <a:endCxn id="105" idx="1"/>
          </p:cNvCxnSpPr>
          <p:nvPr/>
        </p:nvCxnSpPr>
        <p:spPr>
          <a:xfrm>
            <a:off x="21740907" y="6394484"/>
            <a:ext cx="1594367" cy="6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4" idx="3"/>
            <a:endCxn id="108" idx="0"/>
          </p:cNvCxnSpPr>
          <p:nvPr/>
        </p:nvCxnSpPr>
        <p:spPr>
          <a:xfrm flipV="1">
            <a:off x="26309755" y="7266039"/>
            <a:ext cx="3231452" cy="7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7821710" y="6735175"/>
            <a:ext cx="12393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Voltage To </a:t>
            </a:r>
          </a:p>
          <a:p>
            <a:pPr algn="ctr"/>
            <a:r>
              <a:rPr lang="en-US" sz="1800" b="1" dirty="0" smtClean="0"/>
              <a:t>Motor</a:t>
            </a:r>
          </a:p>
          <a:p>
            <a:pPr algn="ctr"/>
            <a:r>
              <a:rPr lang="en-US" sz="1600" b="1" dirty="0" smtClean="0"/>
              <a:t>(Pre-Switch)</a:t>
            </a:r>
            <a:endParaRPr lang="en-US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1830951" y="6378102"/>
            <a:ext cx="123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Voltage To </a:t>
            </a:r>
          </a:p>
          <a:p>
            <a:pPr algn="ctr"/>
            <a:r>
              <a:rPr lang="en-US" sz="1800" b="1" dirty="0" smtClean="0"/>
              <a:t>Motor</a:t>
            </a:r>
            <a:endParaRPr lang="en-US" sz="18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67163" y="13806699"/>
            <a:ext cx="12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Ground</a:t>
            </a:r>
            <a:endParaRPr lang="en-US" sz="18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6152361" y="6950795"/>
            <a:ext cx="274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Rotational Speed </a:t>
            </a:r>
          </a:p>
          <a:p>
            <a:pPr algn="ctr"/>
            <a:r>
              <a:rPr lang="en-US" sz="1800" b="1" dirty="0" smtClean="0"/>
              <a:t>of Motor Shaft</a:t>
            </a:r>
            <a:endParaRPr lang="en-US" sz="1800" b="1" dirty="0"/>
          </a:p>
        </p:txBody>
      </p:sp>
      <p:cxnSp>
        <p:nvCxnSpPr>
          <p:cNvPr id="125" name="Straight Connector 124"/>
          <p:cNvCxnSpPr>
            <a:stCxn id="128" idx="0"/>
            <a:endCxn id="129" idx="6"/>
          </p:cNvCxnSpPr>
          <p:nvPr/>
        </p:nvCxnSpPr>
        <p:spPr>
          <a:xfrm flipH="1" flipV="1">
            <a:off x="30318447" y="8749945"/>
            <a:ext cx="25142" cy="4794239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29541207" y="13544184"/>
                <a:ext cx="1604763" cy="14702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(⋅)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207" y="13544184"/>
                <a:ext cx="1604763" cy="14702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/>
          <p:cNvSpPr/>
          <p:nvPr/>
        </p:nvSpPr>
        <p:spPr>
          <a:xfrm>
            <a:off x="28763967" y="7972705"/>
            <a:ext cx="1554480" cy="15544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 rot="5400000">
            <a:off x="29186657" y="12354475"/>
            <a:ext cx="274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Elevator Speed</a:t>
            </a:r>
            <a:endParaRPr lang="en-US" sz="1800" b="1" dirty="0"/>
          </a:p>
        </p:txBody>
      </p:sp>
      <p:cxnSp>
        <p:nvCxnSpPr>
          <p:cNvPr id="140" name="Elbow Connector 139"/>
          <p:cNvCxnSpPr>
            <a:endCxn id="143" idx="3"/>
          </p:cNvCxnSpPr>
          <p:nvPr/>
        </p:nvCxnSpPr>
        <p:spPr>
          <a:xfrm rot="10800000" flipV="1">
            <a:off x="24871895" y="15014423"/>
            <a:ext cx="5446554" cy="4897117"/>
          </a:xfrm>
          <a:prstGeom prst="bentConnector3">
            <a:avLst>
              <a:gd name="adj1" fmla="val -89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8574733" y="19023434"/>
            <a:ext cx="6297162" cy="1776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IR Sensor</a:t>
            </a:r>
          </a:p>
          <a:p>
            <a:pPr algn="ctr"/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3345186" y="19726875"/>
            <a:ext cx="144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solidFill>
                  <a:srgbClr val="C00000"/>
                </a:solidFill>
              </a:rPr>
              <a:t>Elevator’s</a:t>
            </a:r>
          </a:p>
          <a:p>
            <a:pPr algn="r"/>
            <a:r>
              <a:rPr lang="en-US" sz="1800" b="1" dirty="0" smtClean="0">
                <a:solidFill>
                  <a:srgbClr val="C00000"/>
                </a:solidFill>
              </a:rPr>
              <a:t>Height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7139232" y="19509113"/>
            <a:ext cx="27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Height of Elevator</a:t>
            </a:r>
            <a:endParaRPr lang="en-US" sz="1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8595573" y="19726875"/>
            <a:ext cx="144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Voltage</a:t>
            </a:r>
          </a:p>
          <a:p>
            <a:r>
              <a:rPr lang="en-US" sz="1800" b="1" dirty="0" smtClean="0">
                <a:solidFill>
                  <a:srgbClr val="C00000"/>
                </a:solidFill>
              </a:rPr>
              <a:t>Reading</a:t>
            </a:r>
            <a:endParaRPr lang="en-US" sz="1800" b="1" dirty="0">
              <a:solidFill>
                <a:srgbClr val="C00000"/>
              </a:solidFill>
            </a:endParaRPr>
          </a:p>
        </p:txBody>
      </p:sp>
      <p:cxnSp>
        <p:nvCxnSpPr>
          <p:cNvPr id="149" name="Elbow Connector 148"/>
          <p:cNvCxnSpPr>
            <a:stCxn id="148" idx="1"/>
            <a:endCxn id="11" idx="1"/>
          </p:cNvCxnSpPr>
          <p:nvPr/>
        </p:nvCxnSpPr>
        <p:spPr>
          <a:xfrm rot="10800000">
            <a:off x="5405811" y="8938405"/>
            <a:ext cx="13189762" cy="11111637"/>
          </a:xfrm>
          <a:prstGeom prst="bentConnector3">
            <a:avLst>
              <a:gd name="adj1" fmla="val 1117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280311" y="19653444"/>
            <a:ext cx="40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Analog Sensor Reading (Voltage)</a:t>
            </a:r>
            <a:endParaRPr lang="en-US" sz="1800" b="1" dirty="0"/>
          </a:p>
        </p:txBody>
      </p:sp>
      <p:cxnSp>
        <p:nvCxnSpPr>
          <p:cNvPr id="154" name="Elbow Connector 153"/>
          <p:cNvCxnSpPr>
            <a:stCxn id="128" idx="2"/>
            <a:endCxn id="103" idx="1"/>
          </p:cNvCxnSpPr>
          <p:nvPr/>
        </p:nvCxnSpPr>
        <p:spPr>
          <a:xfrm rot="5400000" flipH="1">
            <a:off x="21537969" y="6208804"/>
            <a:ext cx="6451158" cy="11160082"/>
          </a:xfrm>
          <a:prstGeom prst="bentConnector4">
            <a:avLst>
              <a:gd name="adj1" fmla="val -49468"/>
              <a:gd name="adj2" fmla="val 10729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015277" y="17818230"/>
            <a:ext cx="27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Height of Elevator</a:t>
            </a:r>
            <a:endParaRPr lang="en-US" sz="18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7925481" y="11932791"/>
            <a:ext cx="2915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ELEVATOR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0803861" y="7308188"/>
            <a:ext cx="2915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PULLEY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37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Simulink Library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46" t="7683" r="31985" b="9284"/>
          <a:stretch/>
        </p:blipFill>
        <p:spPr>
          <a:xfrm>
            <a:off x="6437376" y="6762758"/>
            <a:ext cx="23701248" cy="19502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6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86" t="3631" r="6528"/>
          <a:stretch/>
        </p:blipFill>
        <p:spPr>
          <a:xfrm>
            <a:off x="2560321" y="9107424"/>
            <a:ext cx="32040576" cy="17391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0984" y="1097280"/>
            <a:ext cx="15142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Lab Output Plots</a:t>
            </a:r>
            <a:endParaRPr lang="en-US" sz="9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569" y="1097280"/>
            <a:ext cx="10460736" cy="7849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181344" y="8611561"/>
            <a:ext cx="541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Figure 1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19024" y="266283"/>
            <a:ext cx="541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Figure 2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14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76500" y="427106"/>
            <a:ext cx="31546800" cy="2389246"/>
          </a:xfrm>
        </p:spPr>
        <p:txBody>
          <a:bodyPr>
            <a:normAutofit/>
          </a:bodyPr>
          <a:lstStyle/>
          <a:p>
            <a:pPr algn="ctr"/>
            <a:r>
              <a:rPr lang="en-US" sz="14900" b="1" dirty="0" smtClean="0"/>
              <a:t>Example:</a:t>
            </a:r>
            <a:endParaRPr lang="en-US" sz="149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5" y="3331463"/>
            <a:ext cx="31461738" cy="2360792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571233" y="17724908"/>
            <a:ext cx="0" cy="6826302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8542508" y="12986004"/>
            <a:ext cx="85344" cy="1127259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60688" y="13754100"/>
            <a:ext cx="81392" cy="10504502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8542508" y="15764256"/>
            <a:ext cx="12623239" cy="8339328"/>
            <a:chOff x="18542508" y="15764256"/>
            <a:chExt cx="12623239" cy="833932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t="6892" b="5066"/>
            <a:stretch/>
          </p:blipFill>
          <p:spPr>
            <a:xfrm>
              <a:off x="18542508" y="15764256"/>
              <a:ext cx="12623239" cy="8339328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H="1">
              <a:off x="20528281" y="19312128"/>
              <a:ext cx="9244583" cy="1"/>
            </a:xfrm>
            <a:prstGeom prst="line">
              <a:avLst/>
            </a:prstGeom>
            <a:ln w="635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0204436" y="18184368"/>
              <a:ext cx="9498356" cy="30480"/>
            </a:xfrm>
            <a:prstGeom prst="line">
              <a:avLst/>
            </a:prstGeom>
            <a:ln w="635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528280" y="15835235"/>
              <a:ext cx="40599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ZOOM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427106"/>
            <a:ext cx="31546800" cy="2389246"/>
          </a:xfrm>
        </p:spPr>
        <p:txBody>
          <a:bodyPr>
            <a:normAutofit/>
          </a:bodyPr>
          <a:lstStyle/>
          <a:p>
            <a:pPr algn="ctr"/>
            <a:r>
              <a:rPr lang="en-US" sz="14900" b="1" dirty="0" smtClean="0"/>
              <a:t>Example:</a:t>
            </a:r>
            <a:endParaRPr lang="en-US" sz="149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3963767"/>
            <a:ext cx="31456884" cy="2360428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7644384" y="9985248"/>
            <a:ext cx="11009376" cy="146304"/>
          </a:xfrm>
          <a:prstGeom prst="line">
            <a:avLst/>
          </a:prstGeom>
          <a:ln w="635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59980" y="9155509"/>
            <a:ext cx="11064240" cy="0"/>
          </a:xfrm>
          <a:prstGeom prst="line">
            <a:avLst/>
          </a:prstGeom>
          <a:ln w="635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95360" y="17995393"/>
            <a:ext cx="0" cy="6826302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3517880" y="13549097"/>
            <a:ext cx="85344" cy="11272598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8653760" y="14603678"/>
            <a:ext cx="14088139" cy="10013013"/>
            <a:chOff x="18653760" y="14603678"/>
            <a:chExt cx="14088139" cy="100130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483" t="7275"/>
            <a:stretch/>
          </p:blipFill>
          <p:spPr>
            <a:xfrm>
              <a:off x="18653760" y="14666976"/>
              <a:ext cx="14088139" cy="994971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0482560" y="14603678"/>
              <a:ext cx="40599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ZOOM</a:t>
              </a:r>
              <a:endParaRPr lang="en-US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0482561" y="18544032"/>
              <a:ext cx="10570463" cy="73153"/>
            </a:xfrm>
            <a:prstGeom prst="line">
              <a:avLst/>
            </a:prstGeom>
            <a:ln w="635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0482561" y="17933748"/>
              <a:ext cx="10570463" cy="73153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2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107</Words>
  <Application>Microsoft Office PowerPoint</Application>
  <PresentationFormat>Custom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Simulink Library</vt:lpstr>
      <vt:lpstr>PowerPoint Presentation</vt:lpstr>
      <vt:lpstr>Example:</vt:lpstr>
      <vt:lpstr>Example:</vt:lpstr>
    </vt:vector>
  </TitlesOfParts>
  <Company>United States Naval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Rodriguez-Seda, Erick J CIV USNA Annapolis</dc:creator>
  <cp:lastModifiedBy>Rodriguez-Seda, Erick J CIV USNA Annapolis</cp:lastModifiedBy>
  <cp:revision>14</cp:revision>
  <dcterms:created xsi:type="dcterms:W3CDTF">2017-04-05T19:48:30Z</dcterms:created>
  <dcterms:modified xsi:type="dcterms:W3CDTF">2017-04-06T16:45:04Z</dcterms:modified>
</cp:coreProperties>
</file>