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3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5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4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5B85-1EF7-9D47-86C4-A14E5D80D616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1209040" y="4536438"/>
            <a:ext cx="6268720" cy="10464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08547" y="1286472"/>
            <a:ext cx="2069563" cy="10464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72618" y="1286472"/>
            <a:ext cx="2069563" cy="10464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64579" y="2868099"/>
            <a:ext cx="2069563" cy="10464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cxnSp>
        <p:nvCxnSpPr>
          <p:cNvPr id="8" name="Elbow Connector 7"/>
          <p:cNvCxnSpPr>
            <a:stCxn id="4" idx="3"/>
            <a:endCxn id="5" idx="1"/>
          </p:cNvCxnSpPr>
          <p:nvPr/>
        </p:nvCxnSpPr>
        <p:spPr>
          <a:xfrm>
            <a:off x="4478110" y="1809714"/>
            <a:ext cx="1194508" cy="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1"/>
            <a:endCxn id="15" idx="4"/>
          </p:cNvCxnSpPr>
          <p:nvPr/>
        </p:nvCxnSpPr>
        <p:spPr>
          <a:xfrm rot="10800000">
            <a:off x="1620521" y="2092961"/>
            <a:ext cx="1844059" cy="12983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61440" y="1574800"/>
            <a:ext cx="518160" cy="518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6"/>
            <a:endCxn id="4" idx="1"/>
          </p:cNvCxnSpPr>
          <p:nvPr/>
        </p:nvCxnSpPr>
        <p:spPr>
          <a:xfrm flipV="1">
            <a:off x="1879600" y="1809714"/>
            <a:ext cx="528947" cy="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7742181" y="1797014"/>
            <a:ext cx="1194508" cy="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6" idx="3"/>
          </p:cNvCxnSpPr>
          <p:nvPr/>
        </p:nvCxnSpPr>
        <p:spPr>
          <a:xfrm rot="10800000" flipV="1">
            <a:off x="5534142" y="1809713"/>
            <a:ext cx="2817378" cy="1581627"/>
          </a:xfrm>
          <a:prstGeom prst="bentConnector3">
            <a:avLst>
              <a:gd name="adj1" fmla="val -1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4080" y="3022008"/>
            <a:ext cx="82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inches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" y="1407802"/>
            <a:ext cx="82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inches</a:t>
            </a:r>
            <a:endParaRPr lang="en-US" i="1" dirty="0"/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797241" y="1809714"/>
            <a:ext cx="528947" cy="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5400000">
            <a:off x="4239350" y="2222943"/>
            <a:ext cx="477520" cy="4023360"/>
          </a:xfrm>
          <a:prstGeom prst="leftBrace">
            <a:avLst>
              <a:gd name="adj1" fmla="val 63652"/>
              <a:gd name="adj2" fmla="val 50000"/>
            </a:avLst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665796" y="4714240"/>
            <a:ext cx="1549292" cy="690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GP2D12</a:t>
            </a:r>
          </a:p>
          <a:p>
            <a:pPr algn="ctr"/>
            <a:r>
              <a:rPr lang="en-US" sz="1200" dirty="0"/>
              <a:t>o</a:t>
            </a:r>
            <a:r>
              <a:rPr lang="en-US" sz="1200" dirty="0" smtClean="0"/>
              <a:t>ptoelectronic sensor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1361440" y="4714240"/>
            <a:ext cx="2814320" cy="690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558ED5"/>
                </a:solidFill>
                <a:latin typeface="Courier"/>
                <a:cs typeface="Courier"/>
              </a:rPr>
              <a:t>float</a:t>
            </a:r>
            <a:r>
              <a:rPr lang="en-US" sz="1200" dirty="0" smtClean="0">
                <a:solidFill>
                  <a:srgbClr val="558ED5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convert(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float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volts)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3449" y="4658049"/>
            <a:ext cx="82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inches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02480" y="4700948"/>
            <a:ext cx="68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volts</a:t>
            </a:r>
            <a:endParaRPr lang="en-US" i="1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215088" y="5070280"/>
            <a:ext cx="91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3" idx="3"/>
          </p:cNvCxnSpPr>
          <p:nvPr/>
        </p:nvCxnSpPr>
        <p:spPr>
          <a:xfrm flipH="1" flipV="1">
            <a:off x="4175760" y="5059680"/>
            <a:ext cx="1496858" cy="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57200" y="5081320"/>
            <a:ext cx="904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02480" y="1444870"/>
            <a:ext cx="76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PWM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6706291" y="3022008"/>
            <a:ext cx="147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dirty="0" smtClean="0"/>
              <a:t>ctual height</a:t>
            </a:r>
            <a:endParaRPr lang="en-US" i="1" dirty="0"/>
          </a:p>
        </p:txBody>
      </p:sp>
      <p:sp>
        <p:nvSpPr>
          <p:cNvPr id="52" name="Notched Right Arrow 51"/>
          <p:cNvSpPr/>
          <p:nvPr/>
        </p:nvSpPr>
        <p:spPr>
          <a:xfrm rot="14932144">
            <a:off x="3247448" y="5410201"/>
            <a:ext cx="975360" cy="640080"/>
          </a:xfrm>
          <a:prstGeom prst="notch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853858" y="6115838"/>
            <a:ext cx="18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5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Donnal</dc:creator>
  <cp:lastModifiedBy>John Donnal</cp:lastModifiedBy>
  <cp:revision>4</cp:revision>
  <dcterms:created xsi:type="dcterms:W3CDTF">2019-02-04T21:01:52Z</dcterms:created>
  <dcterms:modified xsi:type="dcterms:W3CDTF">2019-02-05T14:54:58Z</dcterms:modified>
</cp:coreProperties>
</file>