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5B85-1EF7-9D47-86C4-A14E5D80D61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5AF6-4747-1846-BBFB-E1ECAEA0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74321" y="1117035"/>
            <a:ext cx="8439010" cy="2939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08547" y="1286472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72618" y="1286472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4579" y="2868099"/>
            <a:ext cx="2069563" cy="1046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>
            <a:off x="4478110" y="1809714"/>
            <a:ext cx="1194508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1"/>
            <a:endCxn id="15" idx="4"/>
          </p:cNvCxnSpPr>
          <p:nvPr/>
        </p:nvCxnSpPr>
        <p:spPr>
          <a:xfrm rot="10800000">
            <a:off x="1620521" y="2092961"/>
            <a:ext cx="1844059" cy="12983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1440" y="1574800"/>
            <a:ext cx="518160" cy="518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6"/>
            <a:endCxn id="4" idx="1"/>
          </p:cNvCxnSpPr>
          <p:nvPr/>
        </p:nvCxnSpPr>
        <p:spPr>
          <a:xfrm flipV="1">
            <a:off x="1879600" y="1809714"/>
            <a:ext cx="528947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7742181" y="1797014"/>
            <a:ext cx="1194508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6" idx="3"/>
          </p:cNvCxnSpPr>
          <p:nvPr/>
        </p:nvCxnSpPr>
        <p:spPr>
          <a:xfrm rot="10800000" flipV="1">
            <a:off x="5534142" y="1809713"/>
            <a:ext cx="2817378" cy="1581627"/>
          </a:xfrm>
          <a:prstGeom prst="bentConnector3">
            <a:avLst>
              <a:gd name="adj1" fmla="val -1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4080" y="3022008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8605" y="1427682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105830" y="1809714"/>
            <a:ext cx="1220358" cy="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02480" y="1444870"/>
            <a:ext cx="76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PWM</a:t>
            </a:r>
            <a:endParaRPr lang="en-US" i="1" dirty="0"/>
          </a:p>
        </p:txBody>
      </p:sp>
      <p:sp>
        <p:nvSpPr>
          <p:cNvPr id="52" name="Notched Right Arrow 51"/>
          <p:cNvSpPr/>
          <p:nvPr/>
        </p:nvSpPr>
        <p:spPr>
          <a:xfrm rot="13417290">
            <a:off x="3261378" y="2012914"/>
            <a:ext cx="975360" cy="640080"/>
          </a:xfrm>
          <a:prstGeom prst="notch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9334" y="165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3036" y="15997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85748" y="1415094"/>
            <a:ext cx="82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inches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845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ock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1576373"/>
            <a:ext cx="6824783" cy="2245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2095" y="1176263"/>
            <a:ext cx="17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Elevator Block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8603" y="1710710"/>
            <a:ext cx="90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Desired</a:t>
            </a:r>
          </a:p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4782" y="1710710"/>
            <a:ext cx="803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</a:p>
          <a:p>
            <a:r>
              <a:rPr lang="en-US" dirty="0" smtClean="0"/>
              <a:t>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0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15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Donnal</dc:creator>
  <cp:lastModifiedBy>John Donnal</cp:lastModifiedBy>
  <cp:revision>6</cp:revision>
  <dcterms:created xsi:type="dcterms:W3CDTF">2019-02-04T21:01:52Z</dcterms:created>
  <dcterms:modified xsi:type="dcterms:W3CDTF">2019-02-12T16:35:09Z</dcterms:modified>
</cp:coreProperties>
</file>