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C562-B7A2-4FF6-8BCC-C3D89CA3D0A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1CA-1F7F-4487-B910-FEBE92AC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List </a:t>
            </a:r>
            <a:r>
              <a:rPr lang="en-US" sz="3100" dirty="0" smtClean="0"/>
              <a:t>(To be </a:t>
            </a:r>
            <a:r>
              <a:rPr lang="en-US" sz="3100" dirty="0" smtClean="0"/>
              <a:t>performed </a:t>
            </a:r>
            <a:r>
              <a:rPr lang="en-US" sz="3100" dirty="0" smtClean="0"/>
              <a:t>every day at the start)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88136"/>
            <a:ext cx="5181600" cy="50888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 that the testbed is plugged to the power supply. </a:t>
            </a:r>
          </a:p>
          <a:p>
            <a:r>
              <a:rPr lang="en-US" sz="2400" dirty="0" smtClean="0"/>
              <a:t>Check that the only file downloaded in </a:t>
            </a:r>
            <a:r>
              <a:rPr lang="en-US" sz="2400" dirty="0" err="1" smtClean="0"/>
              <a:t>mbed</a:t>
            </a:r>
            <a:r>
              <a:rPr lang="en-US" sz="2400" dirty="0" smtClean="0"/>
              <a:t> #1 is: </a:t>
            </a:r>
            <a:r>
              <a:rPr lang="en-US" sz="2400" b="1" dirty="0" smtClean="0"/>
              <a:t>SY202_FinalProject_servo.bin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Check that the only file downloaded in </a:t>
            </a:r>
            <a:r>
              <a:rPr lang="en-US" sz="2400" dirty="0" err="1" smtClean="0"/>
              <a:t>mbed</a:t>
            </a:r>
            <a:r>
              <a:rPr lang="en-US" sz="2400" dirty="0" smtClean="0"/>
              <a:t> #2 is: </a:t>
            </a:r>
            <a:r>
              <a:rPr lang="en-US" sz="2400" b="1" dirty="0" smtClean="0"/>
              <a:t>SY202_FinalProject_sensor.bin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Clean any other group code (bin file) from </a:t>
            </a:r>
            <a:r>
              <a:rPr lang="en-US" sz="2400" dirty="0" err="1" smtClean="0"/>
              <a:t>mbed</a:t>
            </a:r>
            <a:r>
              <a:rPr lang="en-US" sz="2400" dirty="0" smtClean="0"/>
              <a:t> #3.</a:t>
            </a:r>
          </a:p>
          <a:p>
            <a:r>
              <a:rPr lang="en-US" sz="2400" dirty="0" smtClean="0"/>
              <a:t>Check that </a:t>
            </a:r>
            <a:r>
              <a:rPr lang="en-US" sz="2400" dirty="0" err="1" smtClean="0"/>
              <a:t>mbed</a:t>
            </a:r>
            <a:r>
              <a:rPr lang="en-US" sz="2400" dirty="0"/>
              <a:t> </a:t>
            </a:r>
            <a:r>
              <a:rPr lang="en-US" sz="2400" dirty="0" smtClean="0"/>
              <a:t>#4 is empty (no bin file on it – someone else might have place a bin file performing an attack).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4" y="1087438"/>
            <a:ext cx="4461072" cy="5089525"/>
          </a:xfrm>
        </p:spPr>
      </p:pic>
    </p:spTree>
    <p:extLst>
      <p:ext uri="{BB962C8B-B14F-4D97-AF65-F5344CB8AC3E}">
        <p14:creationId xmlns:p14="http://schemas.microsoft.com/office/powerpoint/2010/main" val="35585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Check List (To be performed every day at the start)</vt:lpstr>
    </vt:vector>
  </TitlesOfParts>
  <Company>US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List (To be perform every day at the start)</dc:title>
  <dc:creator>Rodriguez-Seda, Erick J CIV USNA Annapolis</dc:creator>
  <cp:lastModifiedBy>Windows User</cp:lastModifiedBy>
  <cp:revision>5</cp:revision>
  <dcterms:created xsi:type="dcterms:W3CDTF">2018-04-12T13:24:20Z</dcterms:created>
  <dcterms:modified xsi:type="dcterms:W3CDTF">2018-04-16T15:53:41Z</dcterms:modified>
</cp:coreProperties>
</file>