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0" r:id="rId1"/>
    <p:sldMasterId id="2147483796" r:id="rId2"/>
  </p:sldMasterIdLst>
  <p:notesMasterIdLst>
    <p:notesMasterId r:id="rId31"/>
  </p:notesMasterIdLst>
  <p:sldIdLst>
    <p:sldId id="257" r:id="rId3"/>
    <p:sldId id="647" r:id="rId4"/>
    <p:sldId id="474" r:id="rId5"/>
    <p:sldId id="477" r:id="rId6"/>
    <p:sldId id="560" r:id="rId7"/>
    <p:sldId id="561" r:id="rId8"/>
    <p:sldId id="633" r:id="rId9"/>
    <p:sldId id="634" r:id="rId10"/>
    <p:sldId id="562" r:id="rId11"/>
    <p:sldId id="565" r:id="rId12"/>
    <p:sldId id="486" r:id="rId13"/>
    <p:sldId id="636" r:id="rId14"/>
    <p:sldId id="566" r:id="rId15"/>
    <p:sldId id="635" r:id="rId16"/>
    <p:sldId id="638" r:id="rId17"/>
    <p:sldId id="568" r:id="rId18"/>
    <p:sldId id="632" r:id="rId19"/>
    <p:sldId id="489" r:id="rId20"/>
    <p:sldId id="570" r:id="rId21"/>
    <p:sldId id="639" r:id="rId22"/>
    <p:sldId id="640" r:id="rId23"/>
    <p:sldId id="610" r:id="rId24"/>
    <p:sldId id="611" r:id="rId25"/>
    <p:sldId id="641" r:id="rId26"/>
    <p:sldId id="642" r:id="rId27"/>
    <p:sldId id="643" r:id="rId28"/>
    <p:sldId id="612" r:id="rId29"/>
    <p:sldId id="613" r:id="rId30"/>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3" autoAdjust="0"/>
    <p:restoredTop sz="87514" autoAdjust="0"/>
  </p:normalViewPr>
  <p:slideViewPr>
    <p:cSldViewPr>
      <p:cViewPr>
        <p:scale>
          <a:sx n="66" d="100"/>
          <a:sy n="66" d="100"/>
        </p:scale>
        <p:origin x="-2508" y="-7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1BD7CE50-B134-6C47-AD06-A87EF822888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57347" name="Rectangle 3">
            <a:extLst>
              <a:ext uri="{FF2B5EF4-FFF2-40B4-BE49-F238E27FC236}">
                <a16:creationId xmlns="" xmlns:a16="http://schemas.microsoft.com/office/drawing/2014/main" id="{306CCA82-7E1C-5049-896D-A706D65EFA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83972" name="Rectangle 4">
            <a:extLst>
              <a:ext uri="{FF2B5EF4-FFF2-40B4-BE49-F238E27FC236}">
                <a16:creationId xmlns="" xmlns:a16="http://schemas.microsoft.com/office/drawing/2014/main" id="{84C31957-83D4-254B-A315-4F9220760CB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a:extLst>
              <a:ext uri="{FF2B5EF4-FFF2-40B4-BE49-F238E27FC236}">
                <a16:creationId xmlns="" xmlns:a16="http://schemas.microsoft.com/office/drawing/2014/main" id="{7B0D4A73-DD36-3B42-AD03-B7D34868A86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6">
            <a:extLst>
              <a:ext uri="{FF2B5EF4-FFF2-40B4-BE49-F238E27FC236}">
                <a16:creationId xmlns="" xmlns:a16="http://schemas.microsoft.com/office/drawing/2014/main" id="{B63EAA7B-F34A-3744-AD74-955B9B1713E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57351" name="Rectangle 7">
            <a:extLst>
              <a:ext uri="{FF2B5EF4-FFF2-40B4-BE49-F238E27FC236}">
                <a16:creationId xmlns="" xmlns:a16="http://schemas.microsoft.com/office/drawing/2014/main" id="{506CF629-078F-2945-BA91-366620F3C20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542E4CB-86CC-0343-8D1F-F06DFE790B37}" type="slidenum">
              <a:rPr lang="en-US" altLang="en-US"/>
              <a:pPr/>
              <a:t>‹#›</a:t>
            </a:fld>
            <a:endParaRPr lang="en-US" altLang="en-US"/>
          </a:p>
        </p:txBody>
      </p:sp>
    </p:spTree>
    <p:extLst>
      <p:ext uri="{BB962C8B-B14F-4D97-AF65-F5344CB8AC3E}">
        <p14:creationId xmlns:p14="http://schemas.microsoft.com/office/powerpoint/2010/main" val="79613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Title_Slide.png">
            <a:extLst>
              <a:ext uri="{FF2B5EF4-FFF2-40B4-BE49-F238E27FC236}">
                <a16:creationId xmlns="" xmlns:a16="http://schemas.microsoft.com/office/drawing/2014/main" id="{A99538BA-89B9-E043-BD01-446EC17647E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AA482463-92A5-6140-B239-D8294350E1B9}"/>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8" descr="Rules_Single_A.png">
            <a:extLst>
              <a:ext uri="{FF2B5EF4-FFF2-40B4-BE49-F238E27FC236}">
                <a16:creationId xmlns="" xmlns:a16="http://schemas.microsoft.com/office/drawing/2014/main" id="{9A1FAB37-387F-4F40-9CAC-98F01445C20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a:extLst>
              <a:ext uri="{FF2B5EF4-FFF2-40B4-BE49-F238E27FC236}">
                <a16:creationId xmlns="" xmlns:a16="http://schemas.microsoft.com/office/drawing/2014/main" id="{0EB5C3B4-2E49-E840-8FEA-51C411F522AC}"/>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 name="Picture 10" descr="Audio.png">
            <a:extLst>
              <a:ext uri="{FF2B5EF4-FFF2-40B4-BE49-F238E27FC236}">
                <a16:creationId xmlns="" xmlns:a16="http://schemas.microsoft.com/office/drawing/2014/main" id="{CBD85149-D75F-9541-AB14-11EA10061FF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3D29C14B-D1D2-2040-B8DD-8DB385D2AFF1}"/>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descr="Swirl_3.png">
            <a:extLst>
              <a:ext uri="{FF2B5EF4-FFF2-40B4-BE49-F238E27FC236}">
                <a16:creationId xmlns="" xmlns:a16="http://schemas.microsoft.com/office/drawing/2014/main" id="{EC0562F2-4721-DB41-A380-6FC75183C29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a:extLst>
              <a:ext uri="{FF2B5EF4-FFF2-40B4-BE49-F238E27FC236}">
                <a16:creationId xmlns="" xmlns:a16="http://schemas.microsoft.com/office/drawing/2014/main" id="{31789075-6AF0-DD4B-A882-EF12AD33BFFB}"/>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a:extLst>
              <a:ext uri="{FF2B5EF4-FFF2-40B4-BE49-F238E27FC236}">
                <a16:creationId xmlns="" xmlns:a16="http://schemas.microsoft.com/office/drawing/2014/main" id="{3189EA50-7393-814A-AD08-B33BF3E9818B}"/>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a:extLst>
              <a:ext uri="{FF2B5EF4-FFF2-40B4-BE49-F238E27FC236}">
                <a16:creationId xmlns="" xmlns:a16="http://schemas.microsoft.com/office/drawing/2014/main" id="{02E8DCD3-D4CA-274D-A710-699F9066CAF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98500" y="2618826"/>
            <a:ext cx="7747000" cy="470898"/>
          </a:xfrm>
        </p:spPr>
        <p:txBody>
          <a:bodyPr anchor="b"/>
          <a:lstStyle>
            <a:lvl1pPr algn="ctr">
              <a:defRPr sz="36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4" name="Footer Placeholder 5">
            <a:extLst>
              <a:ext uri="{FF2B5EF4-FFF2-40B4-BE49-F238E27FC236}">
                <a16:creationId xmlns="" xmlns:a16="http://schemas.microsoft.com/office/drawing/2014/main" id="{C5D5B7D9-0F97-A34D-B5AB-1246DBA8D2B8}"/>
              </a:ext>
            </a:extLst>
          </p:cNvPr>
          <p:cNvSpPr>
            <a:spLocks noGrp="1"/>
          </p:cNvSpPr>
          <p:nvPr>
            <p:ph type="ftr" sz="quarter" idx="10"/>
          </p:nvPr>
        </p:nvSpPr>
        <p:spPr>
          <a:xfrm>
            <a:off x="1204913" y="6364288"/>
            <a:ext cx="6200775" cy="365125"/>
          </a:xfrm>
        </p:spPr>
        <p:txBody>
          <a:bodyPr/>
          <a:lstStyle>
            <a:lvl1pPr>
              <a:defRPr sz="600"/>
            </a:lvl1pPr>
          </a:lstStyle>
          <a:p>
            <a:pPr>
              <a:defRPr/>
            </a:pPr>
            <a:r>
              <a:rPr lang="en-US"/>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2189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1"/>
            <a:ext cx="6960517" cy="756501"/>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76346"/>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8700" y="2823021"/>
            <a:ext cx="3332988" cy="292733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805402"/>
            <a:ext cx="3332988"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93761" y="2823020"/>
            <a:ext cx="3332988" cy="2894120"/>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4BD798-3935-DA44-96C2-075724F9E620}" type="datetimeFigureOut">
              <a:rPr lang="en-US" smtClean="0"/>
              <a:t>3/28/2019</a:t>
            </a:fld>
            <a:endParaRPr lang="en-US"/>
          </a:p>
        </p:txBody>
      </p:sp>
      <p:sp>
        <p:nvSpPr>
          <p:cNvPr id="8" name="Footer Placeholder 7"/>
          <p:cNvSpPr>
            <a:spLocks noGrp="1"/>
          </p:cNvSpPr>
          <p:nvPr>
            <p:ph type="ftr" sz="quarter" idx="11"/>
          </p:nvPr>
        </p:nvSpPr>
        <p:spPr/>
        <p:txBody>
          <a:body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9" name="Slide Number Placeholder 8"/>
          <p:cNvSpPr>
            <a:spLocks noGrp="1"/>
          </p:cNvSpPr>
          <p:nvPr>
            <p:ph type="sldNum" sz="quarter" idx="12"/>
          </p:nvPr>
        </p:nvSpPr>
        <p:spPr/>
        <p:txBody>
          <a:bodyPr/>
          <a:lstStyle/>
          <a:p>
            <a:fld id="{7885DBB3-8A15-2D43-905D-BBA9D490B148}" type="slidenum">
              <a:rPr lang="en-US" smtClean="0"/>
              <a:t>‹#›</a:t>
            </a:fld>
            <a:endParaRPr lang="en-US"/>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0869" y="99814"/>
            <a:ext cx="956465" cy="1793254"/>
          </a:xfrm>
          <a:prstGeom prst="rect">
            <a:avLst/>
          </a:prstGeom>
        </p:spPr>
      </p:pic>
    </p:spTree>
    <p:extLst>
      <p:ext uri="{BB962C8B-B14F-4D97-AF65-F5344CB8AC3E}">
        <p14:creationId xmlns:p14="http://schemas.microsoft.com/office/powerpoint/2010/main" val="54969171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25034" y="685801"/>
            <a:ext cx="6993482" cy="86962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4BD798-3935-DA44-96C2-075724F9E620}" type="datetimeFigureOut">
              <a:rPr lang="en-US" smtClean="0"/>
              <a:t>3/28/2019</a:t>
            </a:fld>
            <a:endParaRPr lang="en-US"/>
          </a:p>
        </p:txBody>
      </p:sp>
      <p:sp>
        <p:nvSpPr>
          <p:cNvPr id="4" name="Footer Placeholder 3"/>
          <p:cNvSpPr>
            <a:spLocks noGrp="1"/>
          </p:cNvSpPr>
          <p:nvPr>
            <p:ph type="ftr" sz="quarter" idx="11"/>
          </p:nvPr>
        </p:nvSpPr>
        <p:spPr/>
        <p:txBody>
          <a:body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5" name="Slide Number Placeholder 4"/>
          <p:cNvSpPr>
            <a:spLocks noGrp="1"/>
          </p:cNvSpPr>
          <p:nvPr>
            <p:ph type="sldNum" sz="quarter" idx="12"/>
          </p:nvPr>
        </p:nvSpPr>
        <p:spPr/>
        <p:txBody>
          <a:bodyPr/>
          <a:lstStyle/>
          <a:p>
            <a:fld id="{7885DBB3-8A15-2D43-905D-BBA9D490B148}" type="slidenum">
              <a:rPr lang="en-US" smtClean="0"/>
              <a:t>‹#›</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5368" y="180150"/>
            <a:ext cx="956465" cy="1793254"/>
          </a:xfrm>
          <a:prstGeom prst="rect">
            <a:avLst/>
          </a:prstGeom>
        </p:spPr>
      </p:pic>
      <p:pic>
        <p:nvPicPr>
          <p:cNvPr id="7" name="Picture 5" descr="Rules_Single_B.png">
            <a:extLst>
              <a:ext uri="{FF2B5EF4-FFF2-40B4-BE49-F238E27FC236}">
                <a16:creationId xmlns="" xmlns:a16="http://schemas.microsoft.com/office/drawing/2014/main" id="{4967DEC6-7539-8E41-8ED5-FD31528B136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 xmlns:a16="http://schemas.microsoft.com/office/drawing/2014/main" id="{4F34078B-697B-FF4C-AFE6-E0CE71C8804C}"/>
              </a:ext>
            </a:extLst>
          </p:cNvPr>
          <p:cNvPicPr>
            <a:picLocks noChangeAspect="1"/>
          </p:cNvPicPr>
          <p:nvPr userDrawn="1"/>
        </p:nvPicPr>
        <p:blipFill>
          <a:blip r:embed="rId4">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Rules_Single_A.png">
            <a:extLst>
              <a:ext uri="{FF2B5EF4-FFF2-40B4-BE49-F238E27FC236}">
                <a16:creationId xmlns="" xmlns:a16="http://schemas.microsoft.com/office/drawing/2014/main" id="{4250D9B7-D847-6640-B8CB-3436689F1C64}"/>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 xmlns:a16="http://schemas.microsoft.com/office/drawing/2014/main" id="{DBDEA86E-85EB-0B4B-AD1D-BAF3D4327F49}"/>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9713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BD798-3935-DA44-96C2-075724F9E620}" type="datetimeFigureOut">
              <a:rPr lang="en-US" smtClean="0"/>
              <a:t>3/28/2019</a:t>
            </a:fld>
            <a:endParaRPr lang="en-US"/>
          </a:p>
        </p:txBody>
      </p:sp>
      <p:sp>
        <p:nvSpPr>
          <p:cNvPr id="3" name="Footer Placeholder 2"/>
          <p:cNvSpPr>
            <a:spLocks noGrp="1"/>
          </p:cNvSpPr>
          <p:nvPr>
            <p:ph type="ftr" sz="quarter" idx="11"/>
          </p:nvPr>
        </p:nvSpPr>
        <p:spPr/>
        <p:txBody>
          <a:body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4" name="Slide Number Placeholder 3"/>
          <p:cNvSpPr>
            <a:spLocks noGrp="1"/>
          </p:cNvSpPr>
          <p:nvPr>
            <p:ph type="sldNum" sz="quarter" idx="12"/>
          </p:nvPr>
        </p:nvSpPr>
        <p:spPr/>
        <p:txBody>
          <a:bodyPr/>
          <a:lstStyle/>
          <a:p>
            <a:fld id="{7885DBB3-8A15-2D43-905D-BBA9D490B148}" type="slidenum">
              <a:rPr lang="en-US" smtClean="0"/>
              <a:t>‹#›</a:t>
            </a:fld>
            <a:endParaRPr lang="en-US"/>
          </a:p>
        </p:txBody>
      </p:sp>
    </p:spTree>
    <p:extLst>
      <p:ext uri="{BB962C8B-B14F-4D97-AF65-F5344CB8AC3E}">
        <p14:creationId xmlns:p14="http://schemas.microsoft.com/office/powerpoint/2010/main" val="3788366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24BD798-3935-DA44-96C2-075724F9E620}" type="datetimeFigureOut">
              <a:rPr lang="en-US" smtClean="0"/>
              <a:t>3/28/2019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885DBB3-8A15-2D43-905D-BBA9D490B148}" type="slidenum">
              <a:rPr lang="en-US" smtClean="0"/>
              <a:t>‹#›</a:t>
            </a:fld>
            <a:endParaRPr lang="en-US"/>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950742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24BD798-3935-DA44-96C2-075724F9E620}" type="datetimeFigureOut">
              <a:rPr lang="en-US" smtClean="0"/>
              <a:t>3/28/2019</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7885DBB3-8A15-2D43-905D-BBA9D490B148}" type="slidenum">
              <a:rPr lang="en-US" smtClean="0"/>
              <a:t>‹#›</a:t>
            </a:fld>
            <a:endParaRPr lang="en-US"/>
          </a:p>
        </p:txBody>
      </p:sp>
      <p:sp>
        <p:nvSpPr>
          <p:cNvPr id="9" name="Rectangle 8"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492465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BD798-3935-DA44-96C2-075724F9E620}" type="datetimeFigureOut">
              <a:rPr lang="en-US" smtClean="0"/>
              <a:t>3/28/2019</a:t>
            </a:fld>
            <a:endParaRPr lang="en-US"/>
          </a:p>
        </p:txBody>
      </p:sp>
      <p:sp>
        <p:nvSpPr>
          <p:cNvPr id="5" name="Footer Placeholder 4"/>
          <p:cNvSpPr>
            <a:spLocks noGrp="1"/>
          </p:cNvSpPr>
          <p:nvPr>
            <p:ph type="ftr" sz="quarter" idx="11"/>
          </p:nvPr>
        </p:nvSpPr>
        <p:spPr/>
        <p:txBody>
          <a:body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p:txBody>
          <a:bodyPr/>
          <a:lstStyle/>
          <a:p>
            <a:fld id="{7885DBB3-8A15-2D43-905D-BBA9D490B148}" type="slidenum">
              <a:rPr lang="en-US" smtClean="0"/>
              <a:t>‹#›</a:t>
            </a:fld>
            <a:endParaRPr lang="en-US"/>
          </a:p>
        </p:txBody>
      </p:sp>
    </p:spTree>
    <p:extLst>
      <p:ext uri="{BB962C8B-B14F-4D97-AF65-F5344CB8AC3E}">
        <p14:creationId xmlns:p14="http://schemas.microsoft.com/office/powerpoint/2010/main" val="283823712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624156"/>
            <a:ext cx="1174325"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613473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BD798-3935-DA44-96C2-075724F9E620}" type="datetimeFigureOut">
              <a:rPr lang="en-US" smtClean="0"/>
              <a:t>3/28/2019</a:t>
            </a:fld>
            <a:endParaRPr lang="en-US"/>
          </a:p>
        </p:txBody>
      </p:sp>
      <p:sp>
        <p:nvSpPr>
          <p:cNvPr id="5" name="Footer Placeholder 4"/>
          <p:cNvSpPr>
            <a:spLocks noGrp="1"/>
          </p:cNvSpPr>
          <p:nvPr>
            <p:ph type="ftr" sz="quarter" idx="11"/>
          </p:nvPr>
        </p:nvSpPr>
        <p:spPr/>
        <p:txBody>
          <a:body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p:txBody>
          <a:bodyPr/>
          <a:lstStyle/>
          <a:p>
            <a:fld id="{7885DBB3-8A15-2D43-905D-BBA9D490B148}" type="slidenum">
              <a:rPr lang="en-US" smtClean="0"/>
              <a:t>‹#›</a:t>
            </a:fld>
            <a:endParaRPr lang="en-US"/>
          </a:p>
        </p:txBody>
      </p:sp>
    </p:spTree>
    <p:extLst>
      <p:ext uri="{BB962C8B-B14F-4D97-AF65-F5344CB8AC3E}">
        <p14:creationId xmlns:p14="http://schemas.microsoft.com/office/powerpoint/2010/main" val="19927369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5" descr="Rules_Single_A.png">
            <a:extLst>
              <a:ext uri="{FF2B5EF4-FFF2-40B4-BE49-F238E27FC236}">
                <a16:creationId xmlns="" xmlns:a16="http://schemas.microsoft.com/office/drawing/2014/main" id="{1F6A2641-32B7-FC42-8C6D-B51E744FC8A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Audio.png">
            <a:extLst>
              <a:ext uri="{FF2B5EF4-FFF2-40B4-BE49-F238E27FC236}">
                <a16:creationId xmlns="" xmlns:a16="http://schemas.microsoft.com/office/drawing/2014/main" id="{94DAF928-D271-FF40-A8E9-2E3E0599A0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Swirl_3.png">
            <a:extLst>
              <a:ext uri="{FF2B5EF4-FFF2-40B4-BE49-F238E27FC236}">
                <a16:creationId xmlns="" xmlns:a16="http://schemas.microsoft.com/office/drawing/2014/main" id="{BF2AF20D-8D45-7344-807B-1F7DA1D4794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2.png">
            <a:extLst>
              <a:ext uri="{FF2B5EF4-FFF2-40B4-BE49-F238E27FC236}">
                <a16:creationId xmlns="" xmlns:a16="http://schemas.microsoft.com/office/drawing/2014/main" id="{20029F4B-8548-B64B-8F67-39F06E0B84B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 xmlns:a16="http://schemas.microsoft.com/office/drawing/2014/main" id="{E8E74AD3-0A02-614A-B299-1B8B12D30703}"/>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 xmlns:a16="http://schemas.microsoft.com/office/drawing/2014/main" id="{2DCB4E4E-3249-3142-A312-404F541111D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a:extLst>
              <a:ext uri="{FF2B5EF4-FFF2-40B4-BE49-F238E27FC236}">
                <a16:creationId xmlns="" xmlns:a16="http://schemas.microsoft.com/office/drawing/2014/main" id="{8F1FA30C-4B11-3B42-B7D4-D85BA6A75BE5}"/>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a:extLst>
              <a:ext uri="{FF2B5EF4-FFF2-40B4-BE49-F238E27FC236}">
                <a16:creationId xmlns="" xmlns:a16="http://schemas.microsoft.com/office/drawing/2014/main" id="{7A15B92F-3DC7-0D43-82EC-4AA90A95C7D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41600" y="2181252"/>
            <a:ext cx="6172200" cy="470898"/>
          </a:xfrm>
        </p:spPr>
        <p:txBody>
          <a:bodyPr/>
          <a:lstStyle>
            <a:lvl1pPr algn="l">
              <a:defRPr sz="36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2" name="Footer Placeholder 6">
            <a:extLst>
              <a:ext uri="{FF2B5EF4-FFF2-40B4-BE49-F238E27FC236}">
                <a16:creationId xmlns="" xmlns:a16="http://schemas.microsoft.com/office/drawing/2014/main" id="{10155AAF-279E-1042-9769-87721E01838D}"/>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038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5" descr="Rules_Single_B.png">
            <a:extLst>
              <a:ext uri="{FF2B5EF4-FFF2-40B4-BE49-F238E27FC236}">
                <a16:creationId xmlns="" xmlns:a16="http://schemas.microsoft.com/office/drawing/2014/main" id="{9E97B391-0231-8C4F-AAFE-47AD5A9B870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 xmlns:a16="http://schemas.microsoft.com/office/drawing/2014/main" id="{E2DBB55A-A885-9C46-A187-3326BE88D04F}"/>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ules_Single_A.png">
            <a:extLst>
              <a:ext uri="{FF2B5EF4-FFF2-40B4-BE49-F238E27FC236}">
                <a16:creationId xmlns="" xmlns:a16="http://schemas.microsoft.com/office/drawing/2014/main" id="{88F90ED1-0D8E-764E-9BCA-93279FD5BB8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a:extLst>
              <a:ext uri="{FF2B5EF4-FFF2-40B4-BE49-F238E27FC236}">
                <a16:creationId xmlns="" xmlns:a16="http://schemas.microsoft.com/office/drawing/2014/main" id="{F3EA30CE-CD1B-1C4F-8D03-17E836595983}"/>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7625" y="6324600"/>
            <a:ext cx="14382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446550"/>
          </a:xfrm>
        </p:spPr>
        <p:txBody>
          <a:bodyPr/>
          <a:lstStyle>
            <a:lvl1pPr marL="171450" indent="-171450">
              <a:defRPr/>
            </a:lvl1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9" name="Footer Placeholder 1">
            <a:extLst>
              <a:ext uri="{FF2B5EF4-FFF2-40B4-BE49-F238E27FC236}">
                <a16:creationId xmlns="" xmlns:a16="http://schemas.microsoft.com/office/drawing/2014/main" id="{9FB1AF90-1A04-8C4B-AA8F-DE1770BA227D}"/>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757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Rules_Single_B.png">
            <a:extLst>
              <a:ext uri="{FF2B5EF4-FFF2-40B4-BE49-F238E27FC236}">
                <a16:creationId xmlns="" xmlns:a16="http://schemas.microsoft.com/office/drawing/2014/main" id="{4967DEC6-7539-8E41-8ED5-FD31528B136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a:extLst>
              <a:ext uri="{FF2B5EF4-FFF2-40B4-BE49-F238E27FC236}">
                <a16:creationId xmlns="" xmlns:a16="http://schemas.microsoft.com/office/drawing/2014/main" id="{4F34078B-697B-FF4C-AFE6-E0CE71C8804C}"/>
              </a:ext>
            </a:extLst>
          </p:cNvPr>
          <p:cNvPicPr>
            <a:picLocks noChangeAspect="1"/>
          </p:cNvPicPr>
          <p:nvPr userDrawn="1"/>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ules_Single_A.png">
            <a:extLst>
              <a:ext uri="{FF2B5EF4-FFF2-40B4-BE49-F238E27FC236}">
                <a16:creationId xmlns="" xmlns:a16="http://schemas.microsoft.com/office/drawing/2014/main" id="{4250D9B7-D847-6640-B8CB-3436689F1C6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 xmlns:a16="http://schemas.microsoft.com/office/drawing/2014/main" id="{DBDEA86E-85EB-0B4B-AD1D-BAF3D4327F49}"/>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325" y="6305550"/>
            <a:ext cx="14033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sp>
        <p:nvSpPr>
          <p:cNvPr id="7" name="Footer Placeholder 2">
            <a:extLst>
              <a:ext uri="{FF2B5EF4-FFF2-40B4-BE49-F238E27FC236}">
                <a16:creationId xmlns="" xmlns:a16="http://schemas.microsoft.com/office/drawing/2014/main" id="{1563DDA8-8767-614E-8122-73A9A237C061}"/>
              </a:ext>
            </a:extLst>
          </p:cNvPr>
          <p:cNvSpPr>
            <a:spLocks noGrp="1"/>
          </p:cNvSpPr>
          <p:nvPr>
            <p:ph type="ftr" sz="quarter" idx="10"/>
          </p:nvPr>
        </p:nvSpPr>
        <p:spPr>
          <a:xfrm>
            <a:off x="1597025" y="6578600"/>
            <a:ext cx="6781800" cy="244475"/>
          </a:xfrm>
        </p:spPr>
        <p:txBody>
          <a:bodyPr/>
          <a:lstStyle>
            <a:lvl1pPr>
              <a:defRPr sz="600"/>
            </a:lvl1pPr>
          </a:lstStyle>
          <a:p>
            <a:pPr>
              <a:defRPr/>
            </a:pPr>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1415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ACB20924-F294-1743-BD3C-BE52116677CB}"/>
              </a:ext>
            </a:extLst>
          </p:cNvPr>
          <p:cNvSpPr>
            <a:spLocks noGrp="1"/>
          </p:cNvSpPr>
          <p:nvPr>
            <p:ph type="ftr" sz="quarter" idx="10"/>
          </p:nvPr>
        </p:nvSpPr>
        <p:spPr/>
        <p:txBody>
          <a:bodyPr/>
          <a:lstStyle>
            <a:lvl1pPr>
              <a:defRPr/>
            </a:lvl1pPr>
          </a:lstStyle>
          <a:p>
            <a:pPr>
              <a:defRPr/>
            </a:pPr>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7438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324BD798-3935-DA44-96C2-075724F9E620}" type="datetimeFigureOut">
              <a:rPr lang="en-US" smtClean="0"/>
              <a:t>3/28/2019</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7885DBB3-8A15-2D43-905D-BBA9D490B148}" type="slidenum">
              <a:rPr lang="en-US" smtClean="0"/>
              <a:t>‹#›</a:t>
            </a:fld>
            <a:endParaRPr lang="en-US"/>
          </a:p>
        </p:txBody>
      </p:sp>
      <p:grpSp>
        <p:nvGrpSpPr>
          <p:cNvPr id="7" name="Group 6"/>
          <p:cNvGrpSpPr/>
          <p:nvPr/>
        </p:nvGrpSpPr>
        <p:grpSpPr>
          <a:xfrm>
            <a:off x="116237" y="154983"/>
            <a:ext cx="8927024" cy="6586780"/>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5" descr="Title_Slide.png">
            <a:extLst>
              <a:ext uri="{FF2B5EF4-FFF2-40B4-BE49-F238E27FC236}">
                <a16:creationId xmlns="" xmlns:a16="http://schemas.microsoft.com/office/drawing/2014/main" id="{A99538BA-89B9-E043-BD01-446EC17647E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 xmlns:a16="http://schemas.microsoft.com/office/drawing/2014/main" id="{AA482463-92A5-6140-B239-D8294350E1B9}"/>
              </a:ext>
            </a:extLst>
          </p:cNvPr>
          <p:cNvSpPr/>
          <p:nvPr userDrawn="1"/>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 name="Picture 8" descr="Rules_Single_A.png">
            <a:extLst>
              <a:ext uri="{FF2B5EF4-FFF2-40B4-BE49-F238E27FC236}">
                <a16:creationId xmlns="" xmlns:a16="http://schemas.microsoft.com/office/drawing/2014/main" id="{9A1FAB37-387F-4F40-9CAC-98F01445C20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a:extLst>
              <a:ext uri="{FF2B5EF4-FFF2-40B4-BE49-F238E27FC236}">
                <a16:creationId xmlns="" xmlns:a16="http://schemas.microsoft.com/office/drawing/2014/main" id="{0EB5C3B4-2E49-E840-8FEA-51C411F522AC}"/>
              </a:ext>
            </a:extLst>
          </p:cNvPr>
          <p:cNvSpPr/>
          <p:nvPr userDrawn="1"/>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 name="Picture 10" descr="Audio.png">
            <a:extLst>
              <a:ext uri="{FF2B5EF4-FFF2-40B4-BE49-F238E27FC236}">
                <a16:creationId xmlns="" xmlns:a16="http://schemas.microsoft.com/office/drawing/2014/main" id="{CBD85149-D75F-9541-AB14-11EA10061FF8}"/>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a:extLst>
              <a:ext uri="{FF2B5EF4-FFF2-40B4-BE49-F238E27FC236}">
                <a16:creationId xmlns="" xmlns:a16="http://schemas.microsoft.com/office/drawing/2014/main" id="{3D29C14B-D1D2-2040-B8DD-8DB385D2AFF1}"/>
              </a:ext>
            </a:extLst>
          </p:cNvPr>
          <p:cNvPicPr>
            <a:picLocks noChangeAspect="1"/>
          </p:cNvPicPr>
          <p:nvPr userDrawn="1"/>
        </p:nvPicPr>
        <p:blipFill>
          <a:blip r:embed="rId5">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descr="Swirl_3.png">
            <a:extLst>
              <a:ext uri="{FF2B5EF4-FFF2-40B4-BE49-F238E27FC236}">
                <a16:creationId xmlns="" xmlns:a16="http://schemas.microsoft.com/office/drawing/2014/main" id="{EC0562F2-4721-DB41-A380-6FC75183C292}"/>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3" descr="Swirl_3.png">
            <a:extLst>
              <a:ext uri="{FF2B5EF4-FFF2-40B4-BE49-F238E27FC236}">
                <a16:creationId xmlns="" xmlns:a16="http://schemas.microsoft.com/office/drawing/2014/main" id="{31789075-6AF0-DD4B-A882-EF12AD33BFFB}"/>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4">
            <a:extLst>
              <a:ext uri="{FF2B5EF4-FFF2-40B4-BE49-F238E27FC236}">
                <a16:creationId xmlns="" xmlns:a16="http://schemas.microsoft.com/office/drawing/2014/main" id="{3189EA50-7393-814A-AD08-B33BF3E9818B}"/>
              </a:ext>
            </a:extLst>
          </p:cNvPr>
          <p:cNvPicPr>
            <a:picLocks noChangeAspect="1"/>
          </p:cNvPicPr>
          <p:nvPr userDrawn="1"/>
        </p:nvPicPr>
        <p:blipFill>
          <a:blip r:embed="rId8">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5">
            <a:extLst>
              <a:ext uri="{FF2B5EF4-FFF2-40B4-BE49-F238E27FC236}">
                <a16:creationId xmlns="" xmlns:a16="http://schemas.microsoft.com/office/drawing/2014/main" id="{02E8DCD3-D4CA-274D-A710-699F9066CAF6}"/>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415088"/>
            <a:ext cx="11509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255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6882746" cy="76592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028700" y="1621410"/>
            <a:ext cx="7019586" cy="42459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4BD798-3935-DA44-96C2-075724F9E620}" type="datetimeFigureOut">
              <a:rPr lang="en-US" smtClean="0"/>
              <a:t>3/28/2019</a:t>
            </a:fld>
            <a:endParaRPr lang="en-US"/>
          </a:p>
        </p:txBody>
      </p:sp>
      <p:sp>
        <p:nvSpPr>
          <p:cNvPr id="6" name="Slide Number Placeholder 5"/>
          <p:cNvSpPr>
            <a:spLocks noGrp="1"/>
          </p:cNvSpPr>
          <p:nvPr>
            <p:ph type="sldNum" sz="quarter" idx="12"/>
          </p:nvPr>
        </p:nvSpPr>
        <p:spPr/>
        <p:txBody>
          <a:bodyPr/>
          <a:lstStyle/>
          <a:p>
            <a:fld id="{7885DBB3-8A15-2D43-905D-BBA9D490B14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8286" y="106106"/>
            <a:ext cx="956465" cy="1793254"/>
          </a:xfrm>
          <a:prstGeom prst="rect">
            <a:avLst/>
          </a:prstGeom>
        </p:spPr>
      </p:pic>
    </p:spTree>
    <p:extLst>
      <p:ext uri="{BB962C8B-B14F-4D97-AF65-F5344CB8AC3E}">
        <p14:creationId xmlns:p14="http://schemas.microsoft.com/office/powerpoint/2010/main" val="331591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324BD798-3935-DA44-96C2-075724F9E620}" type="datetimeFigureOut">
              <a:rPr lang="en-US" smtClean="0"/>
              <a:t>3/28/2019</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7885DBB3-8A15-2D43-905D-BBA9D490B148}" type="slidenum">
              <a:rPr lang="en-US" smtClean="0"/>
              <a:t>‹#›</a:t>
            </a:fld>
            <a:endParaRPr lang="en-US"/>
          </a:p>
        </p:txBody>
      </p:sp>
      <p:sp>
        <p:nvSpPr>
          <p:cNvPr id="7" name="Freeform 6"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pic>
        <p:nvPicPr>
          <p:cNvPr id="8" name="Picture 5" descr="Rules_Single_A.png">
            <a:extLst>
              <a:ext uri="{FF2B5EF4-FFF2-40B4-BE49-F238E27FC236}">
                <a16:creationId xmlns="" xmlns:a16="http://schemas.microsoft.com/office/drawing/2014/main" id="{1F6A2641-32B7-FC42-8C6D-B51E744FC8A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Audio.png">
            <a:extLst>
              <a:ext uri="{FF2B5EF4-FFF2-40B4-BE49-F238E27FC236}">
                <a16:creationId xmlns="" xmlns:a16="http://schemas.microsoft.com/office/drawing/2014/main" id="{94DAF928-D271-FF40-A8E9-2E3E0599A01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Swirl_3.png">
            <a:extLst>
              <a:ext uri="{FF2B5EF4-FFF2-40B4-BE49-F238E27FC236}">
                <a16:creationId xmlns="" xmlns:a16="http://schemas.microsoft.com/office/drawing/2014/main" id="{BF2AF20D-8D45-7344-807B-1F7DA1D4794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Swirl_2.png">
            <a:extLst>
              <a:ext uri="{FF2B5EF4-FFF2-40B4-BE49-F238E27FC236}">
                <a16:creationId xmlns="" xmlns:a16="http://schemas.microsoft.com/office/drawing/2014/main" id="{20029F4B-8548-B64B-8F67-39F06E0B84B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a:extLst>
              <a:ext uri="{FF2B5EF4-FFF2-40B4-BE49-F238E27FC236}">
                <a16:creationId xmlns="" xmlns:a16="http://schemas.microsoft.com/office/drawing/2014/main" id="{E8E74AD3-0A02-614A-B299-1B8B12D30703}"/>
              </a:ext>
            </a:extLst>
          </p:cNvPr>
          <p:cNvPicPr>
            <a:picLocks noChangeAspect="1"/>
          </p:cNvPicPr>
          <p:nvPr userDrawn="1"/>
        </p:nvPicPr>
        <p:blipFill>
          <a:blip r:embed="rId6">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a:extLst>
              <a:ext uri="{FF2B5EF4-FFF2-40B4-BE49-F238E27FC236}">
                <a16:creationId xmlns="" xmlns:a16="http://schemas.microsoft.com/office/drawing/2014/main" id="{2DCB4E4E-3249-3142-A312-404F541111D5}"/>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a:extLst>
              <a:ext uri="{FF2B5EF4-FFF2-40B4-BE49-F238E27FC236}">
                <a16:creationId xmlns="" xmlns:a16="http://schemas.microsoft.com/office/drawing/2014/main" id="{8F1FA30C-4B11-3B42-B7D4-D85BA6A75BE5}"/>
              </a:ext>
            </a:extLst>
          </p:cNvPr>
          <p:cNvPicPr>
            <a:picLocks noChangeAspect="1"/>
          </p:cNvPicPr>
          <p:nvPr userDrawn="1"/>
        </p:nvPicPr>
        <p:blipFill>
          <a:blip r:embed="rId8">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a:extLst>
              <a:ext uri="{FF2B5EF4-FFF2-40B4-BE49-F238E27FC236}">
                <a16:creationId xmlns="" xmlns:a16="http://schemas.microsoft.com/office/drawing/2014/main" id="{7A15B92F-3DC7-0D43-82EC-4AA90A95C7DA}"/>
              </a:ext>
            </a:extLst>
          </p:cNvPr>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9063" y="6362700"/>
            <a:ext cx="1400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46194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42988" y="685801"/>
            <a:ext cx="6811897" cy="822489"/>
          </a:xfrm>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696826"/>
            <a:ext cx="3335840" cy="417057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3" y="1696826"/>
            <a:ext cx="3264847" cy="417057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4BD798-3935-DA44-96C2-075724F9E620}" type="datetimeFigureOut">
              <a:rPr lang="en-US" smtClean="0"/>
              <a:t>3/28/2019</a:t>
            </a:fld>
            <a:endParaRPr lang="en-US"/>
          </a:p>
        </p:txBody>
      </p:sp>
      <p:sp>
        <p:nvSpPr>
          <p:cNvPr id="6" name="Footer Placeholder 5"/>
          <p:cNvSpPr>
            <a:spLocks noGrp="1"/>
          </p:cNvSpPr>
          <p:nvPr>
            <p:ph type="ftr" sz="quarter" idx="11"/>
          </p:nvPr>
        </p:nvSpPr>
        <p:spPr/>
        <p:txBody>
          <a:body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7" name="Slide Number Placeholder 6"/>
          <p:cNvSpPr>
            <a:spLocks noGrp="1"/>
          </p:cNvSpPr>
          <p:nvPr>
            <p:ph type="sldNum" sz="quarter" idx="12"/>
          </p:nvPr>
        </p:nvSpPr>
        <p:spPr/>
        <p:txBody>
          <a:bodyPr/>
          <a:lstStyle/>
          <a:p>
            <a:fld id="{7885DBB3-8A15-2D43-905D-BBA9D490B148}" type="slidenum">
              <a:rPr lang="en-US" smtClean="0"/>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3118" y="199752"/>
            <a:ext cx="956465" cy="1793254"/>
          </a:xfrm>
          <a:prstGeom prst="rect">
            <a:avLst/>
          </a:prstGeom>
        </p:spPr>
      </p:pic>
    </p:spTree>
    <p:extLst>
      <p:ext uri="{BB962C8B-B14F-4D97-AF65-F5344CB8AC3E}">
        <p14:creationId xmlns:p14="http://schemas.microsoft.com/office/powerpoint/2010/main" val="3179958328"/>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 xmlns:a16="http://schemas.microsoft.com/office/drawing/2014/main" id="{E0373E73-1FBF-1548-90EA-B8D7AE8E4A58}"/>
              </a:ext>
            </a:extLst>
          </p:cNvPr>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Slide Number Placeholder 5">
            <a:extLst>
              <a:ext uri="{FF2B5EF4-FFF2-40B4-BE49-F238E27FC236}">
                <a16:creationId xmlns="" xmlns:a16="http://schemas.microsoft.com/office/drawing/2014/main" id="{116FA2B7-9084-2F41-81F7-C19D33D7F118}"/>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7BA238E4-90EA-F640-B7FA-F0D4DAC72A58}"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
        <p:nvSpPr>
          <p:cNvPr id="1028" name="Title Placeholder 1">
            <a:extLst>
              <a:ext uri="{FF2B5EF4-FFF2-40B4-BE49-F238E27FC236}">
                <a16:creationId xmlns="" xmlns:a16="http://schemas.microsoft.com/office/drawing/2014/main" id="{A5E80CBA-264C-7A4D-A188-2CD4BDB29EE8}"/>
              </a:ext>
            </a:extLst>
          </p:cNvPr>
          <p:cNvSpPr>
            <a:spLocks noGrp="1"/>
          </p:cNvSpPr>
          <p:nvPr>
            <p:ph type="title"/>
          </p:nvPr>
        </p:nvSpPr>
        <p:spPr bwMode="auto">
          <a:xfrm>
            <a:off x="365125" y="393202"/>
            <a:ext cx="8415338"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4" name="Footer Placeholder 3">
            <a:extLst>
              <a:ext uri="{FF2B5EF4-FFF2-40B4-BE49-F238E27FC236}">
                <a16:creationId xmlns="" xmlns:a16="http://schemas.microsoft.com/office/drawing/2014/main" id="{C6FD953D-D786-BA4F-85B0-20C9E790A111}"/>
              </a:ext>
            </a:extLst>
          </p:cNvPr>
          <p:cNvSpPr>
            <a:spLocks noGrp="1"/>
          </p:cNvSpPr>
          <p:nvPr>
            <p:ph type="ftr" sz="quarter" idx="3"/>
          </p:nvPr>
        </p:nvSpPr>
        <p:spPr>
          <a:xfrm>
            <a:off x="365125" y="6610350"/>
            <a:ext cx="8013700" cy="212725"/>
          </a:xfrm>
          <a:prstGeom prst="rect">
            <a:avLst/>
          </a:prstGeom>
        </p:spPr>
        <p:txBody>
          <a:bodyPr vert="horz" lIns="91440" tIns="45720" rIns="91440" bIns="45720" rtlCol="0" anchor="ctr"/>
          <a:lstStyle>
            <a:lvl1pPr algn="ctr">
              <a:defRPr sz="600">
                <a:solidFill>
                  <a:schemeClr val="tx1">
                    <a:tint val="75000"/>
                  </a:schemeClr>
                </a:solidFill>
              </a:defRPr>
            </a:lvl1pPr>
          </a:lstStyle>
          <a:p>
            <a:pPr>
              <a:defRPr/>
            </a:pPr>
            <a:r>
              <a:rPr lang="en-US"/>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Lst>
  <p:hf hdr="0" dt="0"/>
  <p:txStyles>
    <p:titleStyle>
      <a:lvl1pPr algn="l" rtl="0" eaLnBrk="0" fontAlgn="base" hangingPunct="0">
        <a:lnSpc>
          <a:spcPct val="85000"/>
        </a:lnSpc>
        <a:spcBef>
          <a:spcPct val="0"/>
        </a:spcBef>
        <a:spcAft>
          <a:spcPct val="0"/>
        </a:spcAft>
        <a:defRPr sz="3600" kern="1200">
          <a:solidFill>
            <a:schemeClr val="accent2"/>
          </a:solidFill>
          <a:latin typeface="+mj-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anose="020B0604020202020204"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anose="020B0604020202020204"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anose="020B0604020202020204" pitchFamily="34"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anose="020B0604020202020204"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200" baseline="0">
                <a:solidFill>
                  <a:schemeClr val="tx2"/>
                </a:solidFill>
              </a:defRPr>
            </a:lvl1pPr>
          </a:lstStyle>
          <a:p>
            <a:fld id="{324BD798-3935-DA44-96C2-075724F9E620}" type="datetimeFigureOut">
              <a:rPr lang="en-US" smtClean="0"/>
              <a:t>3/28/2019</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200" baseline="0">
                <a:solidFill>
                  <a:schemeClr val="tx2"/>
                </a:solidFill>
              </a:defRPr>
            </a:lvl1pPr>
          </a:lstStyle>
          <a:p>
            <a:pPr>
              <a:defRPr/>
            </a:pPr>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200" baseline="0">
                <a:solidFill>
                  <a:schemeClr val="tx2"/>
                </a:solidFill>
              </a:defRPr>
            </a:lvl1pPr>
          </a:lstStyle>
          <a:p>
            <a:fld id="{7885DBB3-8A15-2D43-905D-BBA9D490B148}" type="slidenum">
              <a:rPr lang="en-US" smtClean="0"/>
              <a:t>‹#›</a:t>
            </a:fld>
            <a:endParaRPr lang="en-US"/>
          </a:p>
        </p:txBody>
      </p:sp>
      <p:sp>
        <p:nvSpPr>
          <p:cNvPr id="9" name="Rectangle 8"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Slide Number Placeholder 5">
            <a:extLst>
              <a:ext uri="{FF2B5EF4-FFF2-40B4-BE49-F238E27FC236}">
                <a16:creationId xmlns="" xmlns:a16="http://schemas.microsoft.com/office/drawing/2014/main" id="{116FA2B7-9084-2F41-81F7-C19D33D7F118}"/>
              </a:ext>
            </a:extLst>
          </p:cNvPr>
          <p:cNvSpPr txBox="1">
            <a:spLocks/>
          </p:cNvSpPr>
          <p:nvPr userDrawn="1"/>
        </p:nvSpPr>
        <p:spPr>
          <a:xfrm>
            <a:off x="8375650" y="6513513"/>
            <a:ext cx="312738" cy="215900"/>
          </a:xfrm>
          <a:prstGeom prst="rect">
            <a:avLst/>
          </a:prstGeom>
        </p:spPr>
        <p:txBody>
          <a:bodyPr wrap="none" anchor="ctr">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r" eaLnBrk="1" hangingPunct="1"/>
            <a:fld id="{7BA238E4-90EA-F640-B7FA-F0D4DAC72A58}" type="slidenum">
              <a:rPr lang="en-US" altLang="en-US" sz="800">
                <a:solidFill>
                  <a:srgbClr val="898989"/>
                </a:solidFill>
                <a:latin typeface="Calibri" panose="020F0502020204030204" pitchFamily="34" charset="0"/>
              </a:rPr>
              <a:pPr algn="r" eaLnBrk="1" hangingPunct="1"/>
              <a:t>‹#›</a:t>
            </a:fld>
            <a:endParaRPr lang="en-US" altLang="en-US" sz="800">
              <a:solidFill>
                <a:srgbClr val="898989"/>
              </a:solidFill>
              <a:latin typeface="Calibri" panose="020F0502020204030204" pitchFamily="34" charset="0"/>
            </a:endParaRPr>
          </a:p>
        </p:txBody>
      </p:sp>
    </p:spTree>
    <p:extLst>
      <p:ext uri="{BB962C8B-B14F-4D97-AF65-F5344CB8AC3E}">
        <p14:creationId xmlns:p14="http://schemas.microsoft.com/office/powerpoint/2010/main" val="905558928"/>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dt="0"/>
  <p:txStyles>
    <p:titleStyle>
      <a:lvl1pPr algn="l" defTabSz="9144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800" i="0"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400" i="0"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 xmlns:a16="http://schemas.microsoft.com/office/drawing/2014/main" id="{F1D1A059-3351-4441-9F78-A114022907C3}"/>
              </a:ext>
            </a:extLst>
          </p:cNvPr>
          <p:cNvSpPr>
            <a:spLocks noGrp="1" noChangeArrowheads="1"/>
          </p:cNvSpPr>
          <p:nvPr>
            <p:ph type="title"/>
          </p:nvPr>
        </p:nvSpPr>
        <p:spPr/>
        <p:txBody>
          <a:bodyPr/>
          <a:lstStyle/>
          <a:p>
            <a:pPr eaLnBrk="1" hangingPunct="1"/>
            <a:r>
              <a:rPr lang="en-US" altLang="en-US"/>
              <a:t>Objectives</a:t>
            </a:r>
          </a:p>
        </p:txBody>
      </p:sp>
      <p:sp>
        <p:nvSpPr>
          <p:cNvPr id="4101" name="Rectangle 3">
            <a:extLst>
              <a:ext uri="{FF2B5EF4-FFF2-40B4-BE49-F238E27FC236}">
                <a16:creationId xmlns="" xmlns:a16="http://schemas.microsoft.com/office/drawing/2014/main" id="{DCFDE689-B460-224A-8E3C-C8247573DD37}"/>
              </a:ext>
            </a:extLst>
          </p:cNvPr>
          <p:cNvSpPr>
            <a:spLocks noGrp="1" noChangeArrowheads="1"/>
          </p:cNvSpPr>
          <p:nvPr>
            <p:ph idx="1"/>
          </p:nvPr>
        </p:nvSpPr>
        <p:spPr/>
        <p:txBody>
          <a:bodyPr rtlCol="0">
            <a:normAutofit/>
          </a:bodyPr>
          <a:lstStyle/>
          <a:p>
            <a:pPr marL="0" indent="0" eaLnBrk="1" fontAlgn="auto" hangingPunct="1">
              <a:spcAft>
                <a:spcPts val="0"/>
              </a:spcAft>
              <a:buNone/>
              <a:defRPr/>
            </a:pPr>
            <a:endParaRPr lang="en-US" altLang="en-US" sz="3200" dirty="0" smtClean="0"/>
          </a:p>
          <a:p>
            <a:pPr eaLnBrk="1" fontAlgn="auto" hangingPunct="1">
              <a:spcAft>
                <a:spcPts val="0"/>
              </a:spcAft>
              <a:defRPr/>
            </a:pPr>
            <a:r>
              <a:rPr lang="en-US" altLang="en-US" sz="3200" dirty="0" smtClean="0"/>
              <a:t>FAT disks</a:t>
            </a:r>
          </a:p>
          <a:p>
            <a:pPr lvl="1">
              <a:spcAft>
                <a:spcPts val="0"/>
              </a:spcAft>
              <a:defRPr/>
            </a:pPr>
            <a:r>
              <a:rPr lang="en-US" altLang="en-US" sz="3200" dirty="0" smtClean="0"/>
              <a:t>Drive slack, file slack and RAM slack</a:t>
            </a:r>
            <a:endParaRPr lang="en-US" altLang="en-US" sz="3200" dirty="0"/>
          </a:p>
          <a:p>
            <a:pPr eaLnBrk="1" fontAlgn="auto" hangingPunct="1">
              <a:spcAft>
                <a:spcPts val="0"/>
              </a:spcAft>
              <a:defRPr/>
            </a:pPr>
            <a:r>
              <a:rPr lang="en-US" altLang="en-US" sz="3200" dirty="0"/>
              <a:t>Explain the structure of NTFS </a:t>
            </a:r>
            <a:r>
              <a:rPr lang="en-US" altLang="en-US" sz="3200" dirty="0" smtClean="0"/>
              <a:t>disks</a:t>
            </a:r>
          </a:p>
          <a:p>
            <a:pPr eaLnBrk="1" fontAlgn="auto" hangingPunct="1">
              <a:spcAft>
                <a:spcPts val="0"/>
              </a:spcAft>
              <a:defRPr/>
            </a:pPr>
            <a:endParaRPr lang="en-US" altLang="en-US" sz="3200" dirty="0"/>
          </a:p>
          <a:p>
            <a:pPr marL="0" indent="0" eaLnBrk="1" fontAlgn="auto" hangingPunct="1">
              <a:spcAft>
                <a:spcPts val="0"/>
              </a:spcAft>
              <a:buFontTx/>
              <a:buNone/>
              <a:defRPr/>
            </a:pPr>
            <a:endParaRPr lang="en-US" altLang="en-US" sz="3200" dirty="0"/>
          </a:p>
        </p:txBody>
      </p:sp>
      <p:sp>
        <p:nvSpPr>
          <p:cNvPr id="8197" name="Slide Number Placeholder 4">
            <a:extLst>
              <a:ext uri="{FF2B5EF4-FFF2-40B4-BE49-F238E27FC236}">
                <a16:creationId xmlns="" xmlns:a16="http://schemas.microsoft.com/office/drawing/2014/main" id="{AE427307-C578-334E-A95D-87E7626EA1FE}"/>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2DCF3B7-9E1A-9E4B-9E93-4DEA1713DB5B}" type="slidenum">
              <a:rPr lang="en-US" altLang="en-US"/>
              <a:pPr eaLnBrk="1" hangingPunct="1"/>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 xmlns:a16="http://schemas.microsoft.com/office/drawing/2014/main" id="{5E5C93FE-7A3F-F04D-BB37-E38808CED94A}"/>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a:t>Examining FAT </a:t>
            </a:r>
            <a:r>
              <a:rPr lang="en-US" altLang="en-US" dirty="0" smtClean="0"/>
              <a:t>Disks</a:t>
            </a:r>
            <a:endParaRPr lang="en-US" altLang="en-US" dirty="0"/>
          </a:p>
        </p:txBody>
      </p:sp>
      <p:sp>
        <p:nvSpPr>
          <p:cNvPr id="30722" name="Rectangle 3">
            <a:extLst>
              <a:ext uri="{FF2B5EF4-FFF2-40B4-BE49-F238E27FC236}">
                <a16:creationId xmlns="" xmlns:a16="http://schemas.microsoft.com/office/drawing/2014/main" id="{226FE45A-0A8A-D047-AB32-1A47F1C2042C}"/>
              </a:ext>
            </a:extLst>
          </p:cNvPr>
          <p:cNvSpPr>
            <a:spLocks noGrp="1" noChangeArrowheads="1"/>
          </p:cNvSpPr>
          <p:nvPr>
            <p:ph idx="1"/>
          </p:nvPr>
        </p:nvSpPr>
        <p:spPr/>
        <p:txBody>
          <a:bodyPr/>
          <a:lstStyle/>
          <a:p>
            <a:pPr eaLnBrk="1" hangingPunct="1"/>
            <a:r>
              <a:rPr lang="en-US" altLang="en-US"/>
              <a:t>When this first assigned cluster is filled and runs out of room</a:t>
            </a:r>
          </a:p>
          <a:p>
            <a:pPr lvl="1" eaLnBrk="1" hangingPunct="1"/>
            <a:r>
              <a:rPr lang="en-US" altLang="en-US"/>
              <a:t>FAT assigns the next available cluster to the file</a:t>
            </a:r>
          </a:p>
          <a:p>
            <a:pPr eaLnBrk="1" hangingPunct="1"/>
            <a:r>
              <a:rPr lang="en-US" altLang="en-US"/>
              <a:t>If the next available cluster isn’t contiguous to the current cluster</a:t>
            </a:r>
          </a:p>
          <a:p>
            <a:pPr lvl="1" eaLnBrk="1" hangingPunct="1"/>
            <a:r>
              <a:rPr lang="en-US" altLang="en-US"/>
              <a:t>File becomes fragmented</a:t>
            </a:r>
          </a:p>
        </p:txBody>
      </p:sp>
      <p:sp>
        <p:nvSpPr>
          <p:cNvPr id="30725" name="Slide Number Placeholder 4">
            <a:extLst>
              <a:ext uri="{FF2B5EF4-FFF2-40B4-BE49-F238E27FC236}">
                <a16:creationId xmlns="" xmlns:a16="http://schemas.microsoft.com/office/drawing/2014/main" id="{D7901E8D-6F5F-B646-8BCE-DEEC862DCEF8}"/>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7B9B16B-F3B0-624D-9584-86934A55E478}" type="slidenum">
              <a:rPr lang="en-US" altLang="en-US"/>
              <a:pPr eaLnBrk="1" hangingPunct="1"/>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 xmlns:a16="http://schemas.microsoft.com/office/drawing/2014/main" id="{D1568BBF-6DF6-A44C-889E-98D3038B2FC7}"/>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smtClean="0"/>
              <a:t>NTFS Disks </a:t>
            </a:r>
            <a:endParaRPr lang="en-US" altLang="en-US" dirty="0"/>
          </a:p>
        </p:txBody>
      </p:sp>
      <p:sp>
        <p:nvSpPr>
          <p:cNvPr id="32770" name="Rectangle 3">
            <a:extLst>
              <a:ext uri="{FF2B5EF4-FFF2-40B4-BE49-F238E27FC236}">
                <a16:creationId xmlns="" xmlns:a16="http://schemas.microsoft.com/office/drawing/2014/main" id="{07CA0A7E-01EB-684C-9E02-E91CD7B65BB7}"/>
              </a:ext>
            </a:extLst>
          </p:cNvPr>
          <p:cNvSpPr>
            <a:spLocks noGrp="1" noChangeArrowheads="1"/>
          </p:cNvSpPr>
          <p:nvPr>
            <p:ph idx="1"/>
          </p:nvPr>
        </p:nvSpPr>
        <p:spPr>
          <a:xfrm>
            <a:off x="365124" y="1143000"/>
            <a:ext cx="8778875" cy="5638800"/>
          </a:xfrm>
        </p:spPr>
        <p:txBody>
          <a:bodyPr>
            <a:noAutofit/>
          </a:bodyPr>
          <a:lstStyle/>
          <a:p>
            <a:r>
              <a:rPr lang="en-US" altLang="en-US" b="1" dirty="0"/>
              <a:t>NT File System </a:t>
            </a:r>
            <a:r>
              <a:rPr lang="en-US" altLang="en-US" b="1" dirty="0" smtClean="0"/>
              <a:t>(</a:t>
            </a:r>
            <a:r>
              <a:rPr lang="en-US" altLang="en-US" dirty="0"/>
              <a:t>New </a:t>
            </a:r>
            <a:r>
              <a:rPr lang="en-US" altLang="en-US" dirty="0" smtClean="0"/>
              <a:t>Technology File System)</a:t>
            </a:r>
          </a:p>
          <a:p>
            <a:pPr lvl="1"/>
            <a:r>
              <a:rPr lang="en-US" altLang="en-US" dirty="0" smtClean="0"/>
              <a:t>Introduced </a:t>
            </a:r>
            <a:r>
              <a:rPr lang="en-US" altLang="en-US" dirty="0"/>
              <a:t>with Windows NT</a:t>
            </a:r>
          </a:p>
          <a:p>
            <a:pPr lvl="2"/>
            <a:r>
              <a:rPr lang="en-US" altLang="en-US" dirty="0"/>
              <a:t>Primary file system for Windows 10</a:t>
            </a:r>
          </a:p>
          <a:p>
            <a:pPr eaLnBrk="1" hangingPunct="1"/>
            <a:r>
              <a:rPr lang="en-US" altLang="en-US" dirty="0"/>
              <a:t>Improvements over FAT file systems</a:t>
            </a:r>
          </a:p>
          <a:p>
            <a:pPr lvl="1" eaLnBrk="1" hangingPunct="1"/>
            <a:r>
              <a:rPr lang="en-US" altLang="en-US" dirty="0"/>
              <a:t>NTFS provides more information about a file</a:t>
            </a:r>
          </a:p>
          <a:p>
            <a:pPr lvl="1" eaLnBrk="1" hangingPunct="1"/>
            <a:r>
              <a:rPr lang="en-US" altLang="en-US" dirty="0"/>
              <a:t>NTFS gives more control over files and folders</a:t>
            </a:r>
          </a:p>
          <a:p>
            <a:pPr eaLnBrk="1" hangingPunct="1"/>
            <a:r>
              <a:rPr lang="en-US" altLang="en-US" dirty="0"/>
              <a:t>NTFS was Microsoft’s move toward a journaling file </a:t>
            </a:r>
            <a:r>
              <a:rPr lang="en-US" altLang="en-US" dirty="0" smtClean="0"/>
              <a:t>system</a:t>
            </a:r>
            <a:endParaRPr lang="en-US" altLang="en-US" dirty="0"/>
          </a:p>
        </p:txBody>
      </p:sp>
      <p:sp>
        <p:nvSpPr>
          <p:cNvPr id="32773" name="Slide Number Placeholder 4">
            <a:extLst>
              <a:ext uri="{FF2B5EF4-FFF2-40B4-BE49-F238E27FC236}">
                <a16:creationId xmlns="" xmlns:a16="http://schemas.microsoft.com/office/drawing/2014/main" id="{E97E58E6-7C61-194C-87D8-A36708C1489F}"/>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9BB4228-8D77-E94F-B197-5BEFE4B6B110}" type="slidenum">
              <a:rPr lang="en-US" altLang="en-US"/>
              <a:pPr eaLnBrk="1" hangingPunct="1"/>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 xmlns:a16="http://schemas.microsoft.com/office/drawing/2014/main" id="{BF1A14C1-A6A1-7A4D-ABE5-79FAB8B48581}"/>
              </a:ext>
            </a:extLst>
          </p:cNvPr>
          <p:cNvSpPr>
            <a:spLocks noGrp="1" noChangeArrowheads="1"/>
          </p:cNvSpPr>
          <p:nvPr>
            <p:ph type="title"/>
          </p:nvPr>
        </p:nvSpPr>
        <p:spPr/>
        <p:txBody>
          <a:bodyPr>
            <a:normAutofit/>
          </a:bodyPr>
          <a:lstStyle/>
          <a:p>
            <a:r>
              <a:rPr lang="en-US" altLang="en-US" dirty="0"/>
              <a:t>Examining NTFS </a:t>
            </a:r>
            <a:r>
              <a:rPr lang="en-US" altLang="en-US" dirty="0" smtClean="0"/>
              <a:t>Disks</a:t>
            </a:r>
            <a:endParaRPr lang="en-US" altLang="en-US" dirty="0"/>
          </a:p>
        </p:txBody>
      </p:sp>
      <p:pic>
        <p:nvPicPr>
          <p:cNvPr id="10" name="Content Placeholder 9" descr="Table 5-3 shows cluster sizes in NTFS disk">
            <a:extLst>
              <a:ext uri="{FF2B5EF4-FFF2-40B4-BE49-F238E27FC236}">
                <a16:creationId xmlns="" xmlns:a16="http://schemas.microsoft.com/office/drawing/2014/main" id="{25794C3A-81DF-1F4C-9261-969DC64D46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400" y="2581306"/>
            <a:ext cx="6553200" cy="3819493"/>
          </a:xfrm>
        </p:spPr>
      </p:pic>
      <p:sp>
        <p:nvSpPr>
          <p:cNvPr id="34821" name="Slide Number Placeholder 4">
            <a:extLst>
              <a:ext uri="{FF2B5EF4-FFF2-40B4-BE49-F238E27FC236}">
                <a16:creationId xmlns="" xmlns:a16="http://schemas.microsoft.com/office/drawing/2014/main" id="{8AF2C8E8-100D-AD4E-A56F-E1B986243E05}"/>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56DEAE3-90B7-744C-BFF7-8AA3560A7FBB}" type="slidenum">
              <a:rPr lang="en-US" altLang="en-US"/>
              <a:pPr eaLnBrk="1" hangingPunct="1"/>
              <a:t>12</a:t>
            </a:fld>
            <a:endParaRPr lang="en-US" altLang="en-US"/>
          </a:p>
        </p:txBody>
      </p:sp>
    </p:spTree>
    <p:extLst>
      <p:ext uri="{BB962C8B-B14F-4D97-AF65-F5344CB8AC3E}">
        <p14:creationId xmlns:p14="http://schemas.microsoft.com/office/powerpoint/2010/main" val="40816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 xmlns:a16="http://schemas.microsoft.com/office/drawing/2014/main" id="{9FD2E1AD-C012-D843-B40A-92C8B7F2103C}"/>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smtClean="0"/>
              <a:t>NTFS Disks</a:t>
            </a:r>
            <a:endParaRPr lang="en-US" altLang="en-US" dirty="0"/>
          </a:p>
        </p:txBody>
      </p:sp>
      <p:sp>
        <p:nvSpPr>
          <p:cNvPr id="33794" name="Rectangle 3">
            <a:extLst>
              <a:ext uri="{FF2B5EF4-FFF2-40B4-BE49-F238E27FC236}">
                <a16:creationId xmlns="" xmlns:a16="http://schemas.microsoft.com/office/drawing/2014/main" id="{C925A688-7170-C943-848A-FE05F68FF953}"/>
              </a:ext>
            </a:extLst>
          </p:cNvPr>
          <p:cNvSpPr>
            <a:spLocks noGrp="1" noChangeArrowheads="1"/>
          </p:cNvSpPr>
          <p:nvPr>
            <p:ph idx="1"/>
          </p:nvPr>
        </p:nvSpPr>
        <p:spPr>
          <a:xfrm>
            <a:off x="457200" y="1219200"/>
            <a:ext cx="8534400" cy="5410200"/>
          </a:xfrm>
        </p:spPr>
        <p:txBody>
          <a:bodyPr>
            <a:noAutofit/>
          </a:bodyPr>
          <a:lstStyle/>
          <a:p>
            <a:pPr eaLnBrk="1" hangingPunct="1"/>
            <a:r>
              <a:rPr lang="en-US" altLang="en-US" dirty="0"/>
              <a:t>In NTFS, everything written to the disk is considered a </a:t>
            </a:r>
            <a:r>
              <a:rPr lang="en-US" altLang="en-US" dirty="0">
                <a:solidFill>
                  <a:srgbClr val="FF0000"/>
                </a:solidFill>
              </a:rPr>
              <a:t>file</a:t>
            </a:r>
          </a:p>
          <a:p>
            <a:pPr eaLnBrk="1" hangingPunct="1"/>
            <a:r>
              <a:rPr lang="en-US" altLang="en-US" dirty="0"/>
              <a:t>On an NTFS disk</a:t>
            </a:r>
          </a:p>
          <a:p>
            <a:pPr lvl="1" eaLnBrk="1" hangingPunct="1"/>
            <a:r>
              <a:rPr lang="en-US" altLang="en-US" dirty="0"/>
              <a:t>First data set is the </a:t>
            </a:r>
            <a:r>
              <a:rPr lang="en-US" altLang="en-US" b="1" dirty="0"/>
              <a:t>Partition Boot Sector</a:t>
            </a:r>
          </a:p>
          <a:p>
            <a:pPr lvl="1" eaLnBrk="1" hangingPunct="1"/>
            <a:r>
              <a:rPr lang="en-US" altLang="en-US" dirty="0"/>
              <a:t>Next is </a:t>
            </a:r>
            <a:r>
              <a:rPr lang="en-US" altLang="en-US" b="1" dirty="0"/>
              <a:t>Master File Table (MFT)</a:t>
            </a:r>
          </a:p>
          <a:p>
            <a:pPr eaLnBrk="1" hangingPunct="1"/>
            <a:r>
              <a:rPr lang="en-US" altLang="en-US" dirty="0"/>
              <a:t>NTFS results in much less file slack space</a:t>
            </a:r>
          </a:p>
          <a:p>
            <a:pPr eaLnBrk="1" hangingPunct="1"/>
            <a:r>
              <a:rPr lang="en-US" altLang="en-US" dirty="0"/>
              <a:t>Clusters are smaller for smaller disk </a:t>
            </a:r>
            <a:r>
              <a:rPr lang="en-US" altLang="en-US" dirty="0" smtClean="0"/>
              <a:t>drives</a:t>
            </a:r>
            <a:endParaRPr lang="en-US" altLang="en-US" dirty="0"/>
          </a:p>
        </p:txBody>
      </p:sp>
      <p:sp>
        <p:nvSpPr>
          <p:cNvPr id="33797" name="Slide Number Placeholder 4">
            <a:extLst>
              <a:ext uri="{FF2B5EF4-FFF2-40B4-BE49-F238E27FC236}">
                <a16:creationId xmlns="" xmlns:a16="http://schemas.microsoft.com/office/drawing/2014/main" id="{B5F293A8-2953-8941-923A-A58819C54E9A}"/>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3E9B2A2-65F3-AB43-8823-3D4AEB8AEC22}" type="slidenum">
              <a:rPr lang="en-US" altLang="en-US"/>
              <a:pPr eaLnBrk="1" hangingPunct="1"/>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 NTFS partition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057400"/>
            <a:ext cx="8153400" cy="2057400"/>
          </a:xfrm>
        </p:spPr>
      </p:pic>
      <p:sp>
        <p:nvSpPr>
          <p:cNvPr id="4" name="Slide Number Placeholder 3"/>
          <p:cNvSpPr>
            <a:spLocks noGrp="1"/>
          </p:cNvSpPr>
          <p:nvPr>
            <p:ph type="sldNum" sz="quarter" idx="12"/>
          </p:nvPr>
        </p:nvSpPr>
        <p:spPr/>
        <p:txBody>
          <a:bodyPr/>
          <a:lstStyle/>
          <a:p>
            <a:fld id="{7885DBB3-8A15-2D43-905D-BBA9D490B148}" type="slidenum">
              <a:rPr lang="en-US" smtClean="0"/>
              <a:t>14</a:t>
            </a:fld>
            <a:endParaRPr lang="en-US"/>
          </a:p>
        </p:txBody>
      </p:sp>
    </p:spTree>
    <p:extLst>
      <p:ext uri="{BB962C8B-B14F-4D97-AF65-F5344CB8AC3E}">
        <p14:creationId xmlns:p14="http://schemas.microsoft.com/office/powerpoint/2010/main" val="229586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 xmlns:a16="http://schemas.microsoft.com/office/drawing/2014/main" id="{098E6751-1EA7-334D-8EA7-3DE758769F56}"/>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a:t>NTFS System </a:t>
            </a:r>
            <a:r>
              <a:rPr lang="en-US" altLang="en-US" dirty="0" smtClean="0"/>
              <a:t>Files</a:t>
            </a:r>
            <a:endParaRPr lang="en-US" altLang="en-US" dirty="0"/>
          </a:p>
        </p:txBody>
      </p:sp>
      <p:sp>
        <p:nvSpPr>
          <p:cNvPr id="35842" name="Rectangle 3">
            <a:extLst>
              <a:ext uri="{FF2B5EF4-FFF2-40B4-BE49-F238E27FC236}">
                <a16:creationId xmlns="" xmlns:a16="http://schemas.microsoft.com/office/drawing/2014/main" id="{847F3BF2-9090-9B47-B454-B3DC4851285E}"/>
              </a:ext>
            </a:extLst>
          </p:cNvPr>
          <p:cNvSpPr>
            <a:spLocks noGrp="1" noChangeArrowheads="1"/>
          </p:cNvSpPr>
          <p:nvPr>
            <p:ph idx="1"/>
          </p:nvPr>
        </p:nvSpPr>
        <p:spPr/>
        <p:txBody>
          <a:bodyPr/>
          <a:lstStyle/>
          <a:p>
            <a:pPr eaLnBrk="1" hangingPunct="1"/>
            <a:r>
              <a:rPr lang="en-US" altLang="en-US" dirty="0"/>
              <a:t>MFT </a:t>
            </a:r>
            <a:r>
              <a:rPr lang="en-US" altLang="en-US" dirty="0" smtClean="0"/>
              <a:t>is a database in which information abut every file and directory on </a:t>
            </a:r>
            <a:r>
              <a:rPr lang="en-US" altLang="en-US" dirty="0"/>
              <a:t>the disk</a:t>
            </a:r>
          </a:p>
          <a:p>
            <a:pPr lvl="1" eaLnBrk="1" hangingPunct="1"/>
            <a:r>
              <a:rPr lang="en-US" altLang="en-US" dirty="0"/>
              <a:t>Including the system files the OS uses</a:t>
            </a:r>
          </a:p>
          <a:p>
            <a:pPr eaLnBrk="1" hangingPunct="1"/>
            <a:r>
              <a:rPr lang="en-US" altLang="en-US" dirty="0"/>
              <a:t>In the MFT, the first 15 records are reserved for system files</a:t>
            </a:r>
          </a:p>
          <a:p>
            <a:pPr eaLnBrk="1" hangingPunct="1"/>
            <a:r>
              <a:rPr lang="en-US" altLang="en-US" dirty="0"/>
              <a:t>Records in the MFT are called </a:t>
            </a:r>
            <a:r>
              <a:rPr lang="en-US" altLang="en-US" b="1" dirty="0"/>
              <a:t>metadata</a:t>
            </a:r>
          </a:p>
        </p:txBody>
      </p:sp>
      <p:sp>
        <p:nvSpPr>
          <p:cNvPr id="35845" name="Slide Number Placeholder 4">
            <a:extLst>
              <a:ext uri="{FF2B5EF4-FFF2-40B4-BE49-F238E27FC236}">
                <a16:creationId xmlns="" xmlns:a16="http://schemas.microsoft.com/office/drawing/2014/main" id="{046E5971-7B5B-5D42-AFA1-7973D611D16E}"/>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1E52D52-B303-BB49-8AFD-5D7623B8A09C}" type="slidenum">
              <a:rPr lang="en-US" altLang="en-US"/>
              <a:pPr eaLnBrk="1" hangingPunct="1"/>
              <a:t>15</a:t>
            </a:fld>
            <a:endParaRPr lang="en-US" altLang="en-US"/>
          </a:p>
        </p:txBody>
      </p:sp>
    </p:spTree>
    <p:extLst>
      <p:ext uri="{BB962C8B-B14F-4D97-AF65-F5344CB8AC3E}">
        <p14:creationId xmlns:p14="http://schemas.microsoft.com/office/powerpoint/2010/main" val="3346537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 xmlns:a16="http://schemas.microsoft.com/office/drawing/2014/main" id="{EF0A3489-BB97-8F4A-B0A3-BA35D90A30BC}"/>
              </a:ext>
            </a:extLst>
          </p:cNvPr>
          <p:cNvSpPr>
            <a:spLocks noGrp="1" noChangeArrowheads="1"/>
          </p:cNvSpPr>
          <p:nvPr>
            <p:ph type="title"/>
          </p:nvPr>
        </p:nvSpPr>
        <p:spPr>
          <a:xfrm>
            <a:off x="762000" y="318927"/>
            <a:ext cx="8026400" cy="470898"/>
          </a:xfrm>
        </p:spPr>
        <p:txBody>
          <a:bodyPr>
            <a:normAutofit fontScale="90000"/>
          </a:bodyPr>
          <a:lstStyle/>
          <a:p>
            <a:r>
              <a:rPr lang="en-US" altLang="en-US" dirty="0"/>
              <a:t>NTFS File </a:t>
            </a:r>
            <a:r>
              <a:rPr lang="en-US" altLang="en-US" dirty="0" smtClean="0"/>
              <a:t>System</a:t>
            </a:r>
            <a:endParaRPr lang="en-US" altLang="en-US" dirty="0"/>
          </a:p>
        </p:txBody>
      </p:sp>
      <p:pic>
        <p:nvPicPr>
          <p:cNvPr id="10" name="Content Placeholder 9" descr="Table 5-4 shows metadata records in the MFT">
            <a:extLst>
              <a:ext uri="{FF2B5EF4-FFF2-40B4-BE49-F238E27FC236}">
                <a16:creationId xmlns="" xmlns:a16="http://schemas.microsoft.com/office/drawing/2014/main" id="{0C0676DB-845E-7B45-B27B-91CCFED3EF7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1219200"/>
            <a:ext cx="8153400" cy="4572000"/>
          </a:xfrm>
        </p:spPr>
      </p:pic>
      <p:sp>
        <p:nvSpPr>
          <p:cNvPr id="36869" name="Slide Number Placeholder 4">
            <a:extLst>
              <a:ext uri="{FF2B5EF4-FFF2-40B4-BE49-F238E27FC236}">
                <a16:creationId xmlns="" xmlns:a16="http://schemas.microsoft.com/office/drawing/2014/main" id="{52248EE9-00BE-9847-B7ED-19C385F654D5}"/>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632455D-7803-7245-BBBE-8AD47A0A3CDB}" type="slidenum">
              <a:rPr lang="en-US" altLang="en-US"/>
              <a:pPr eaLnBrk="1" hangingPunct="1"/>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 xmlns:a16="http://schemas.microsoft.com/office/drawing/2014/main" id="{EF0A3489-BB97-8F4A-B0A3-BA35D90A30BC}"/>
              </a:ext>
            </a:extLst>
          </p:cNvPr>
          <p:cNvSpPr>
            <a:spLocks noGrp="1" noChangeArrowheads="1"/>
          </p:cNvSpPr>
          <p:nvPr>
            <p:ph type="title"/>
          </p:nvPr>
        </p:nvSpPr>
        <p:spPr>
          <a:xfrm>
            <a:off x="762000" y="318927"/>
            <a:ext cx="8026400" cy="470898"/>
          </a:xfrm>
        </p:spPr>
        <p:txBody>
          <a:bodyPr>
            <a:normAutofit fontScale="90000"/>
          </a:bodyPr>
          <a:lstStyle/>
          <a:p>
            <a:r>
              <a:rPr lang="en-US" altLang="en-US" dirty="0"/>
              <a:t>NTFS File System </a:t>
            </a:r>
          </a:p>
        </p:txBody>
      </p:sp>
      <p:pic>
        <p:nvPicPr>
          <p:cNvPr id="3" name="Content Placeholder 2" descr="Table 5-4 shows metadata records in the MFT (continued)"/>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990600"/>
            <a:ext cx="8077199" cy="5715000"/>
          </a:xfrm>
        </p:spPr>
      </p:pic>
      <p:sp>
        <p:nvSpPr>
          <p:cNvPr id="36869" name="Slide Number Placeholder 4">
            <a:extLst>
              <a:ext uri="{FF2B5EF4-FFF2-40B4-BE49-F238E27FC236}">
                <a16:creationId xmlns="" xmlns:a16="http://schemas.microsoft.com/office/drawing/2014/main" id="{52248EE9-00BE-9847-B7ED-19C385F654D5}"/>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632455D-7803-7245-BBBE-8AD47A0A3CDB}" type="slidenum">
              <a:rPr lang="en-US" altLang="en-US"/>
              <a:pPr eaLnBrk="1" hangingPunct="1"/>
              <a:t>17</a:t>
            </a:fld>
            <a:endParaRPr lang="en-US" altLang="en-US"/>
          </a:p>
        </p:txBody>
      </p:sp>
    </p:spTree>
    <p:extLst>
      <p:ext uri="{BB962C8B-B14F-4D97-AF65-F5344CB8AC3E}">
        <p14:creationId xmlns:p14="http://schemas.microsoft.com/office/powerpoint/2010/main" val="416513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 xmlns:a16="http://schemas.microsoft.com/office/drawing/2014/main" id="{EEA3B676-9E35-2B46-86BD-092A7258CE40}"/>
              </a:ext>
            </a:extLst>
          </p:cNvPr>
          <p:cNvSpPr>
            <a:spLocks noGrp="1" noChangeArrowheads="1"/>
          </p:cNvSpPr>
          <p:nvPr>
            <p:ph type="title"/>
          </p:nvPr>
        </p:nvSpPr>
        <p:spPr>
          <a:xfrm>
            <a:off x="762000" y="317331"/>
            <a:ext cx="8026400" cy="475002"/>
          </a:xfrm>
        </p:spPr>
        <p:txBody>
          <a:bodyPr>
            <a:normAutofit fontScale="90000"/>
          </a:bodyPr>
          <a:lstStyle/>
          <a:p>
            <a:pPr eaLnBrk="1" hangingPunct="1"/>
            <a:r>
              <a:rPr lang="en-US" altLang="en-US" dirty="0"/>
              <a:t>MFT and File </a:t>
            </a:r>
            <a:r>
              <a:rPr lang="en-US" altLang="en-US" dirty="0" smtClean="0"/>
              <a:t>Attributes</a:t>
            </a:r>
            <a:endParaRPr lang="en-US" altLang="en-US" dirty="0"/>
          </a:p>
        </p:txBody>
      </p:sp>
      <p:sp>
        <p:nvSpPr>
          <p:cNvPr id="37890" name="Rectangle 3">
            <a:extLst>
              <a:ext uri="{FF2B5EF4-FFF2-40B4-BE49-F238E27FC236}">
                <a16:creationId xmlns="" xmlns:a16="http://schemas.microsoft.com/office/drawing/2014/main" id="{63F9C96A-040C-554E-985D-7480C207F8C8}"/>
              </a:ext>
            </a:extLst>
          </p:cNvPr>
          <p:cNvSpPr>
            <a:spLocks noGrp="1" noChangeArrowheads="1"/>
          </p:cNvSpPr>
          <p:nvPr>
            <p:ph idx="1"/>
          </p:nvPr>
        </p:nvSpPr>
        <p:spPr>
          <a:xfrm>
            <a:off x="533400" y="1621410"/>
            <a:ext cx="8610600" cy="5160390"/>
          </a:xfrm>
        </p:spPr>
        <p:txBody>
          <a:bodyPr>
            <a:normAutofit/>
          </a:bodyPr>
          <a:lstStyle/>
          <a:p>
            <a:pPr eaLnBrk="1" hangingPunct="1"/>
            <a:r>
              <a:rPr lang="en-US" altLang="en-US" b="1" dirty="0"/>
              <a:t>In the NTFS MFT</a:t>
            </a:r>
          </a:p>
          <a:p>
            <a:pPr lvl="1" eaLnBrk="1" hangingPunct="1"/>
            <a:r>
              <a:rPr lang="en-US" altLang="en-US" b="1" dirty="0">
                <a:solidFill>
                  <a:srgbClr val="FF0000"/>
                </a:solidFill>
              </a:rPr>
              <a:t>All files and folders are stored in separate records of 1024 bytes each</a:t>
            </a:r>
          </a:p>
          <a:p>
            <a:pPr eaLnBrk="1" hangingPunct="1"/>
            <a:r>
              <a:rPr lang="en-US" altLang="en-US" b="1" dirty="0"/>
              <a:t>Each record contains file or folder information</a:t>
            </a:r>
          </a:p>
          <a:p>
            <a:pPr lvl="1" eaLnBrk="1" hangingPunct="1"/>
            <a:r>
              <a:rPr lang="en-US" altLang="en-US" b="1" dirty="0"/>
              <a:t>This information is divided into record fields containing metadata</a:t>
            </a:r>
          </a:p>
          <a:p>
            <a:pPr eaLnBrk="1" hangingPunct="1"/>
            <a:r>
              <a:rPr lang="en-US" altLang="en-US" b="1" dirty="0"/>
              <a:t>A record field is referred to as an attribute ID</a:t>
            </a:r>
          </a:p>
          <a:p>
            <a:pPr eaLnBrk="1" hangingPunct="1"/>
            <a:r>
              <a:rPr lang="en-US" altLang="en-US" b="1" dirty="0"/>
              <a:t>File or folder information is typically stored in one of two ways in an MFT record:</a:t>
            </a:r>
          </a:p>
          <a:p>
            <a:pPr lvl="1" eaLnBrk="1" hangingPunct="1"/>
            <a:r>
              <a:rPr lang="en-US" altLang="en-US" b="1" dirty="0"/>
              <a:t>Resident and nonresident</a:t>
            </a:r>
          </a:p>
        </p:txBody>
      </p:sp>
      <p:sp>
        <p:nvSpPr>
          <p:cNvPr id="37893" name="Slide Number Placeholder 4">
            <a:extLst>
              <a:ext uri="{FF2B5EF4-FFF2-40B4-BE49-F238E27FC236}">
                <a16:creationId xmlns="" xmlns:a16="http://schemas.microsoft.com/office/drawing/2014/main" id="{EF6329E1-3817-4146-8917-C55DA28998FB}"/>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C29DC1A-CF26-4147-94FD-A60B27DED5F4}" type="slidenum">
              <a:rPr lang="en-US" altLang="en-US"/>
              <a:pPr eaLnBrk="1" hangingPunct="1"/>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 xmlns:a16="http://schemas.microsoft.com/office/drawing/2014/main" id="{9DB0CA20-169C-9B40-9ED2-70A87434559A}"/>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a:t>MFT and File </a:t>
            </a:r>
            <a:r>
              <a:rPr lang="en-US" altLang="en-US" dirty="0" smtClean="0"/>
              <a:t>Attributes</a:t>
            </a:r>
            <a:endParaRPr lang="en-US" altLang="en-US" dirty="0"/>
          </a:p>
        </p:txBody>
      </p:sp>
      <p:sp>
        <p:nvSpPr>
          <p:cNvPr id="38914" name="Rectangle 3">
            <a:extLst>
              <a:ext uri="{FF2B5EF4-FFF2-40B4-BE49-F238E27FC236}">
                <a16:creationId xmlns="" xmlns:a16="http://schemas.microsoft.com/office/drawing/2014/main" id="{A9AB7844-6E9E-9C42-B6ED-5D9AA8A0E6DC}"/>
              </a:ext>
            </a:extLst>
          </p:cNvPr>
          <p:cNvSpPr>
            <a:spLocks noGrp="1" noChangeArrowheads="1"/>
          </p:cNvSpPr>
          <p:nvPr>
            <p:ph idx="1"/>
          </p:nvPr>
        </p:nvSpPr>
        <p:spPr/>
        <p:txBody>
          <a:bodyPr/>
          <a:lstStyle/>
          <a:p>
            <a:pPr eaLnBrk="1" hangingPunct="1"/>
            <a:r>
              <a:rPr lang="en-US" altLang="en-US"/>
              <a:t>Files larger than 512 bytes are stored outside the MFT</a:t>
            </a:r>
          </a:p>
          <a:p>
            <a:pPr lvl="1" eaLnBrk="1" hangingPunct="1"/>
            <a:r>
              <a:rPr lang="en-US" altLang="en-US"/>
              <a:t>MFT record provides cluster addresses where the file is stored on the drive’s partition</a:t>
            </a:r>
          </a:p>
          <a:p>
            <a:pPr lvl="2" eaLnBrk="1" hangingPunct="1"/>
            <a:r>
              <a:rPr lang="en-US" altLang="en-US"/>
              <a:t>Referred to as </a:t>
            </a:r>
            <a:r>
              <a:rPr lang="en-US" altLang="en-US" b="1"/>
              <a:t>data runs</a:t>
            </a:r>
          </a:p>
          <a:p>
            <a:pPr eaLnBrk="1" hangingPunct="1"/>
            <a:r>
              <a:rPr lang="en-US" altLang="en-US"/>
              <a:t>Each MFT record starts with a header identifying it as a resident or nonresident attribute</a:t>
            </a:r>
            <a:endParaRPr lang="en-US" altLang="en-US" b="1"/>
          </a:p>
        </p:txBody>
      </p:sp>
      <p:sp>
        <p:nvSpPr>
          <p:cNvPr id="38917" name="Slide Number Placeholder 4">
            <a:extLst>
              <a:ext uri="{FF2B5EF4-FFF2-40B4-BE49-F238E27FC236}">
                <a16:creationId xmlns="" xmlns:a16="http://schemas.microsoft.com/office/drawing/2014/main" id="{5FA93BBB-540A-4146-88C0-5CF8393A5DCE}"/>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689BAE3-53CC-AD4A-93D3-D3EF651F4AC3}" type="slidenum">
              <a:rPr lang="en-US" altLang="en-US"/>
              <a:pPr eaLnBrk="1" hangingPunct="1"/>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Collecting all the labs 5 and 6</a:t>
            </a:r>
          </a:p>
          <a:p>
            <a:r>
              <a:rPr lang="en-US" dirty="0" smtClean="0"/>
              <a:t>Wednesday – meeting in Rickover 006</a:t>
            </a:r>
          </a:p>
          <a:p>
            <a:r>
              <a:rPr lang="en-US" dirty="0" smtClean="0"/>
              <a:t>Friday – mid-project presentation (graded)</a:t>
            </a:r>
          </a:p>
          <a:p>
            <a:pPr lvl="1"/>
            <a:r>
              <a:rPr lang="en-US" dirty="0" smtClean="0"/>
              <a:t>12mins presentation:</a:t>
            </a:r>
          </a:p>
          <a:p>
            <a:pPr lvl="1"/>
            <a:r>
              <a:rPr lang="en-US" dirty="0" smtClean="0"/>
              <a:t>What your project is about</a:t>
            </a:r>
          </a:p>
          <a:p>
            <a:pPr lvl="1"/>
            <a:r>
              <a:rPr lang="en-US" dirty="0" smtClean="0"/>
              <a:t>What has been done so far</a:t>
            </a:r>
          </a:p>
          <a:p>
            <a:pPr lvl="1"/>
            <a:r>
              <a:rPr lang="en-US" dirty="0" smtClean="0"/>
              <a:t>Your next steps</a:t>
            </a:r>
          </a:p>
          <a:p>
            <a:pPr lvl="1"/>
            <a:r>
              <a:rPr lang="en-US" dirty="0" smtClean="0"/>
              <a:t>PPT presentation</a:t>
            </a:r>
            <a:endParaRPr lang="en-US" dirty="0"/>
          </a:p>
        </p:txBody>
      </p:sp>
      <p:sp>
        <p:nvSpPr>
          <p:cNvPr id="4" name="Slide Number Placeholder 3"/>
          <p:cNvSpPr>
            <a:spLocks noGrp="1"/>
          </p:cNvSpPr>
          <p:nvPr>
            <p:ph type="sldNum" sz="quarter" idx="12"/>
          </p:nvPr>
        </p:nvSpPr>
        <p:spPr/>
        <p:txBody>
          <a:bodyPr/>
          <a:lstStyle/>
          <a:p>
            <a:fld id="{7885DBB3-8A15-2D43-905D-BBA9D490B148}" type="slidenum">
              <a:rPr lang="en-US" smtClean="0"/>
              <a:t>2</a:t>
            </a:fld>
            <a:endParaRPr lang="en-US"/>
          </a:p>
        </p:txBody>
      </p:sp>
    </p:spTree>
    <p:extLst>
      <p:ext uri="{BB962C8B-B14F-4D97-AF65-F5344CB8AC3E}">
        <p14:creationId xmlns:p14="http://schemas.microsoft.com/office/powerpoint/2010/main" val="69474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Table File Records</a:t>
            </a:r>
            <a:endParaRPr lang="en-US" dirty="0"/>
          </a:p>
        </p:txBody>
      </p:sp>
      <p:sp>
        <p:nvSpPr>
          <p:cNvPr id="3" name="Content Placeholder 2"/>
          <p:cNvSpPr>
            <a:spLocks noGrp="1"/>
          </p:cNvSpPr>
          <p:nvPr>
            <p:ph idx="1"/>
          </p:nvPr>
        </p:nvSpPr>
        <p:spPr>
          <a:xfrm>
            <a:off x="1028700" y="1621410"/>
            <a:ext cx="7277100" cy="4855590"/>
          </a:xfrm>
        </p:spPr>
        <p:txBody>
          <a:bodyPr/>
          <a:lstStyle/>
          <a:p>
            <a:pPr lvl="0"/>
            <a:r>
              <a:rPr lang="en-US" altLang="en-US" b="1" dirty="0">
                <a:solidFill>
                  <a:srgbClr val="1F497D"/>
                </a:solidFill>
              </a:rPr>
              <a:t>In the NTFS MFT</a:t>
            </a:r>
          </a:p>
          <a:p>
            <a:pPr lvl="1"/>
            <a:r>
              <a:rPr lang="en-US" altLang="en-US" b="1" dirty="0">
                <a:solidFill>
                  <a:srgbClr val="FF0000"/>
                </a:solidFill>
              </a:rPr>
              <a:t>All files and folders are stored in separate records of 1024 bytes </a:t>
            </a:r>
            <a:r>
              <a:rPr lang="en-US" altLang="en-US" b="1" dirty="0" smtClean="0">
                <a:solidFill>
                  <a:srgbClr val="FF0000"/>
                </a:solidFill>
              </a:rPr>
              <a:t>each</a:t>
            </a:r>
          </a:p>
          <a:p>
            <a:pPr lvl="1"/>
            <a:r>
              <a:rPr lang="en-US" dirty="0">
                <a:solidFill>
                  <a:srgbClr val="FF0000"/>
                </a:solidFill>
              </a:rPr>
              <a:t>Each file or directory has at least one record in MFT.</a:t>
            </a:r>
            <a:endParaRPr lang="en-US" altLang="en-US" b="1" dirty="0">
              <a:solidFill>
                <a:srgbClr val="FF0000"/>
              </a:solidFill>
            </a:endParaRPr>
          </a:p>
          <a:p>
            <a:r>
              <a:rPr lang="en-US" b="1" dirty="0" smtClean="0"/>
              <a:t>MFT entry header is 42 bytes</a:t>
            </a:r>
            <a:r>
              <a:rPr lang="en-US" b="1" dirty="0"/>
              <a:t> </a:t>
            </a:r>
            <a:endParaRPr lang="en-US" b="1" dirty="0" smtClean="0"/>
          </a:p>
          <a:p>
            <a:endParaRPr lang="en-US" dirty="0"/>
          </a:p>
        </p:txBody>
      </p:sp>
      <p:sp>
        <p:nvSpPr>
          <p:cNvPr id="4" name="Slide Number Placeholder 3"/>
          <p:cNvSpPr>
            <a:spLocks noGrp="1"/>
          </p:cNvSpPr>
          <p:nvPr>
            <p:ph type="sldNum" sz="quarter" idx="12"/>
          </p:nvPr>
        </p:nvSpPr>
        <p:spPr/>
        <p:txBody>
          <a:bodyPr/>
          <a:lstStyle/>
          <a:p>
            <a:fld id="{7885DBB3-8A15-2D43-905D-BBA9D490B148}" type="slidenum">
              <a:rPr lang="en-US" smtClean="0"/>
              <a:t>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953000"/>
            <a:ext cx="7772400" cy="1905000"/>
          </a:xfrm>
          <a:prstGeom prst="rect">
            <a:avLst/>
          </a:prstGeom>
        </p:spPr>
      </p:pic>
    </p:spTree>
    <p:extLst>
      <p:ext uri="{BB962C8B-B14F-4D97-AF65-F5344CB8AC3E}">
        <p14:creationId xmlns:p14="http://schemas.microsoft.com/office/powerpoint/2010/main" val="3171986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MFT record for a small file</a:t>
            </a:r>
            <a:endParaRPr lang="en-US" dirty="0"/>
          </a:p>
        </p:txBody>
      </p:sp>
      <p:sp>
        <p:nvSpPr>
          <p:cNvPr id="3" name="Content Placeholder 2"/>
          <p:cNvSpPr>
            <a:spLocks noGrp="1"/>
          </p:cNvSpPr>
          <p:nvPr>
            <p:ph idx="1"/>
          </p:nvPr>
        </p:nvSpPr>
        <p:spPr/>
        <p:txBody>
          <a:bodyPr/>
          <a:lstStyle/>
          <a:p>
            <a:r>
              <a:rPr lang="en-US" dirty="0"/>
              <a:t>S</a:t>
            </a:r>
            <a:r>
              <a:rPr lang="en-US" dirty="0" smtClean="0"/>
              <a:t>mall </a:t>
            </a:r>
            <a:r>
              <a:rPr lang="en-US" dirty="0"/>
              <a:t>files are completely contained in an MFT record. An MFT entry is very much like a database record with many optional fields.</a:t>
            </a:r>
          </a:p>
          <a:p>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885DBB3-8A15-2D43-905D-BBA9D490B148}" type="slidenum">
              <a:rPr lang="en-US" smtClean="0"/>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429000"/>
            <a:ext cx="4191000" cy="2971800"/>
          </a:xfrm>
          <a:prstGeom prst="rect">
            <a:avLst/>
          </a:prstGeom>
        </p:spPr>
      </p:pic>
    </p:spTree>
    <p:extLst>
      <p:ext uri="{BB962C8B-B14F-4D97-AF65-F5344CB8AC3E}">
        <p14:creationId xmlns:p14="http://schemas.microsoft.com/office/powerpoint/2010/main" val="9958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 xmlns:a16="http://schemas.microsoft.com/office/drawing/2014/main" id="{2E5BD0E6-C824-C74F-A10A-08B2D507FCD4}"/>
              </a:ext>
            </a:extLst>
          </p:cNvPr>
          <p:cNvSpPr>
            <a:spLocks noGrp="1" noChangeArrowheads="1"/>
          </p:cNvSpPr>
          <p:nvPr>
            <p:ph type="title"/>
          </p:nvPr>
        </p:nvSpPr>
        <p:spPr/>
        <p:txBody>
          <a:bodyPr>
            <a:normAutofit/>
          </a:bodyPr>
          <a:lstStyle/>
          <a:p>
            <a:r>
              <a:rPr lang="en-US" altLang="en-US"/>
              <a:t>MFT and File Attributes </a:t>
            </a:r>
            <a:endParaRPr lang="en-US" altLang="en-US" dirty="0"/>
          </a:p>
        </p:txBody>
      </p:sp>
      <p:pic>
        <p:nvPicPr>
          <p:cNvPr id="10" name="Content Placeholder 9" descr="Table 5-5 shows attributes in the MFT">
            <a:extLst>
              <a:ext uri="{FF2B5EF4-FFF2-40B4-BE49-F238E27FC236}">
                <a16:creationId xmlns="" xmlns:a16="http://schemas.microsoft.com/office/drawing/2014/main" id="{A98E5724-4790-684E-848F-F68A7532FF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524000"/>
            <a:ext cx="8153400" cy="5160962"/>
          </a:xfrm>
        </p:spPr>
      </p:pic>
      <p:sp>
        <p:nvSpPr>
          <p:cNvPr id="39941" name="Slide Number Placeholder 4">
            <a:extLst>
              <a:ext uri="{FF2B5EF4-FFF2-40B4-BE49-F238E27FC236}">
                <a16:creationId xmlns="" xmlns:a16="http://schemas.microsoft.com/office/drawing/2014/main" id="{9F2FA8A2-F5C1-EC4C-B502-38982D5A235E}"/>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928B2D5-3763-5B49-9D75-AB61BAE07EA6}" type="slidenum">
              <a:rPr lang="en-US" altLang="en-US"/>
              <a:pPr eaLnBrk="1" hangingPunct="1"/>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 xmlns:a16="http://schemas.microsoft.com/office/drawing/2014/main" id="{836AFC23-7A75-8247-9A35-122246EE6EB7}"/>
              </a:ext>
            </a:extLst>
          </p:cNvPr>
          <p:cNvSpPr>
            <a:spLocks noGrp="1" noChangeArrowheads="1"/>
          </p:cNvSpPr>
          <p:nvPr>
            <p:ph type="title"/>
          </p:nvPr>
        </p:nvSpPr>
        <p:spPr>
          <a:xfrm>
            <a:off x="762000" y="318927"/>
            <a:ext cx="8026400" cy="470898"/>
          </a:xfrm>
        </p:spPr>
        <p:txBody>
          <a:bodyPr>
            <a:normAutofit fontScale="90000"/>
          </a:bodyPr>
          <a:lstStyle/>
          <a:p>
            <a:r>
              <a:rPr lang="en-US" altLang="en-US" dirty="0"/>
              <a:t>MFT and File Attributes </a:t>
            </a:r>
          </a:p>
        </p:txBody>
      </p:sp>
      <p:pic>
        <p:nvPicPr>
          <p:cNvPr id="10" name="Content Placeholder 9" descr="Table 5-5 shows attributes in the MFT (continued)">
            <a:extLst>
              <a:ext uri="{FF2B5EF4-FFF2-40B4-BE49-F238E27FC236}">
                <a16:creationId xmlns="" xmlns:a16="http://schemas.microsoft.com/office/drawing/2014/main" id="{FB783E14-2E22-8F49-958E-57BE6C0A503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 y="1219200"/>
            <a:ext cx="8153400" cy="5181599"/>
          </a:xfrm>
        </p:spPr>
      </p:pic>
      <p:sp>
        <p:nvSpPr>
          <p:cNvPr id="40965" name="Slide Number Placeholder 4">
            <a:extLst>
              <a:ext uri="{FF2B5EF4-FFF2-40B4-BE49-F238E27FC236}">
                <a16:creationId xmlns="" xmlns:a16="http://schemas.microsoft.com/office/drawing/2014/main" id="{57936F25-970F-6D4B-B114-9A48847BA0C8}"/>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094C435-0CB0-9B4C-B884-14659E6344F5}" type="slidenum">
              <a:rPr lang="en-US" altLang="en-US"/>
              <a:pPr eaLnBrk="1" hangingPunct="1"/>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MFT record structure example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362200"/>
            <a:ext cx="8229600" cy="3276600"/>
          </a:xfrm>
        </p:spPr>
      </p:pic>
      <p:sp>
        <p:nvSpPr>
          <p:cNvPr id="4" name="Slide Number Placeholder 3"/>
          <p:cNvSpPr>
            <a:spLocks noGrp="1"/>
          </p:cNvSpPr>
          <p:nvPr>
            <p:ph type="sldNum" sz="quarter" idx="12"/>
          </p:nvPr>
        </p:nvSpPr>
        <p:spPr/>
        <p:txBody>
          <a:bodyPr/>
          <a:lstStyle/>
          <a:p>
            <a:fld id="{7885DBB3-8A15-2D43-905D-BBA9D490B148}" type="slidenum">
              <a:rPr lang="en-US" smtClean="0"/>
              <a:t>24</a:t>
            </a:fld>
            <a:endParaRPr lang="en-US"/>
          </a:p>
        </p:txBody>
      </p:sp>
    </p:spTree>
    <p:extLst>
      <p:ext uri="{BB962C8B-B14F-4D97-AF65-F5344CB8AC3E}">
        <p14:creationId xmlns:p14="http://schemas.microsoft.com/office/powerpoint/2010/main" val="3989450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information</a:t>
            </a:r>
            <a:endParaRPr lang="en-US" dirty="0"/>
          </a:p>
        </p:txBody>
      </p:sp>
      <p:sp>
        <p:nvSpPr>
          <p:cNvPr id="4" name="Slide Number Placeholder 3"/>
          <p:cNvSpPr>
            <a:spLocks noGrp="1"/>
          </p:cNvSpPr>
          <p:nvPr>
            <p:ph type="sldNum" sz="quarter" idx="12"/>
          </p:nvPr>
        </p:nvSpPr>
        <p:spPr/>
        <p:txBody>
          <a:bodyPr/>
          <a:lstStyle/>
          <a:p>
            <a:fld id="{7885DBB3-8A15-2D43-905D-BBA9D490B148}" type="slidenum">
              <a:rPr lang="en-US" smtClean="0"/>
              <a:t>25</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106" y="2029379"/>
            <a:ext cx="4201112" cy="3429479"/>
          </a:xfrm>
        </p:spPr>
      </p:pic>
    </p:spTree>
    <p:extLst>
      <p:ext uri="{BB962C8B-B14F-4D97-AF65-F5344CB8AC3E}">
        <p14:creationId xmlns:p14="http://schemas.microsoft.com/office/powerpoint/2010/main" val="2230818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Filename attribute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43" y="1848379"/>
            <a:ext cx="4934639" cy="3791479"/>
          </a:xfrm>
        </p:spPr>
      </p:pic>
      <p:sp>
        <p:nvSpPr>
          <p:cNvPr id="4" name="Slide Number Placeholder 3"/>
          <p:cNvSpPr>
            <a:spLocks noGrp="1"/>
          </p:cNvSpPr>
          <p:nvPr>
            <p:ph type="sldNum" sz="quarter" idx="12"/>
          </p:nvPr>
        </p:nvSpPr>
        <p:spPr/>
        <p:txBody>
          <a:bodyPr/>
          <a:lstStyle/>
          <a:p>
            <a:fld id="{7885DBB3-8A15-2D43-905D-BBA9D490B148}" type="slidenum">
              <a:rPr lang="en-US" smtClean="0"/>
              <a:t>26</a:t>
            </a:fld>
            <a:endParaRPr lang="en-US"/>
          </a:p>
        </p:txBody>
      </p:sp>
    </p:spTree>
    <p:extLst>
      <p:ext uri="{BB962C8B-B14F-4D97-AF65-F5344CB8AC3E}">
        <p14:creationId xmlns:p14="http://schemas.microsoft.com/office/powerpoint/2010/main" val="391071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 xmlns:a16="http://schemas.microsoft.com/office/drawing/2014/main" id="{11D76C6B-0BF8-2040-8606-2FCC21B3A285}"/>
              </a:ext>
            </a:extLst>
          </p:cNvPr>
          <p:cNvSpPr>
            <a:spLocks noGrp="1" noChangeArrowheads="1"/>
          </p:cNvSpPr>
          <p:nvPr>
            <p:ph type="title"/>
          </p:nvPr>
        </p:nvSpPr>
        <p:spPr/>
        <p:txBody>
          <a:bodyPr>
            <a:normAutofit/>
          </a:bodyPr>
          <a:lstStyle/>
          <a:p>
            <a:r>
              <a:rPr lang="en-US" altLang="en-US"/>
              <a:t>MFT and File Attributes </a:t>
            </a:r>
            <a:endParaRPr lang="en-US" altLang="en-US" dirty="0"/>
          </a:p>
        </p:txBody>
      </p:sp>
      <p:pic>
        <p:nvPicPr>
          <p:cNvPr id="10" name="Content Placeholder 9" descr="The screenshot shows a table which lists the columns as follows: offset, 0, 1, 2, 3, 4, 5, 6, 7, 8, 9, a, b, c, d, e, f. The values 46, 49, 4 c, 45 in line 1 are labeled as a, the value 10 in column 8 is labeled as b, the value 60, and 00 in column c and d are labeled as c, the value 30 in column 8 is labeled as d, the values 70 and 00 are labeled as e, the value 40 in column a is labeled as f, the values 28 and 00 are labeled as g, the value 80 in column 0 is labeled as h, the values 70 and 00 are labeled as I, the value 00 in column 8 is labeled as j, and the value 41 is labeled as k. The labels a to k are represented as follows: A. All MFT records start with FILE0 B. Start of attribute 0x10. C. Length of attribute 0x10, value 60. D. Start of attribute 0x30. E. Length of attribute 0x30, value 70. F. Start of attribute 0x40. G. Length of attribute 0x40, value 28. H. Start of attribute 0x80. I. Length of attribute 0x80, value 70. J. Attribute 0x80 resident flag. K. Starting position of resident data.">
            <a:extLst>
              <a:ext uri="{FF2B5EF4-FFF2-40B4-BE49-F238E27FC236}">
                <a16:creationId xmlns="" xmlns:a16="http://schemas.microsoft.com/office/drawing/2014/main" id="{F8DB4762-E56A-A245-9053-676019EF245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295400"/>
            <a:ext cx="7315200" cy="5257800"/>
          </a:xfrm>
        </p:spPr>
      </p:pic>
      <p:sp>
        <p:nvSpPr>
          <p:cNvPr id="41989" name="Slide Number Placeholder 4">
            <a:extLst>
              <a:ext uri="{FF2B5EF4-FFF2-40B4-BE49-F238E27FC236}">
                <a16:creationId xmlns="" xmlns:a16="http://schemas.microsoft.com/office/drawing/2014/main" id="{AC2749B6-0209-3C49-BB70-B08B9A3ECB66}"/>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F50FFCD-74B6-5C47-B76E-8DBB90DB17AA}" type="slidenum">
              <a:rPr lang="en-US" altLang="en-US"/>
              <a:pPr eaLnBrk="1" hangingPunct="1"/>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 xmlns:a16="http://schemas.microsoft.com/office/drawing/2014/main" id="{60E1EE86-95C1-284D-8DD7-D0DD9102D9BE}"/>
              </a:ext>
            </a:extLst>
          </p:cNvPr>
          <p:cNvSpPr>
            <a:spLocks noGrp="1" noChangeArrowheads="1"/>
          </p:cNvSpPr>
          <p:nvPr>
            <p:ph type="title"/>
          </p:nvPr>
        </p:nvSpPr>
        <p:spPr>
          <a:xfrm>
            <a:off x="762000" y="318927"/>
            <a:ext cx="8026400" cy="470898"/>
          </a:xfrm>
        </p:spPr>
        <p:txBody>
          <a:bodyPr>
            <a:normAutofit fontScale="90000"/>
          </a:bodyPr>
          <a:lstStyle/>
          <a:p>
            <a:r>
              <a:rPr lang="en-US" altLang="en-US" dirty="0"/>
              <a:t>MFT and File </a:t>
            </a:r>
            <a:r>
              <a:rPr lang="en-US" altLang="en-US" dirty="0" smtClean="0"/>
              <a:t>Attributes</a:t>
            </a:r>
            <a:endParaRPr lang="en-US" altLang="en-US" dirty="0"/>
          </a:p>
        </p:txBody>
      </p:sp>
      <p:pic>
        <p:nvPicPr>
          <p:cNvPr id="10" name="Content Placeholder 9" descr="The screenshot shows a table which lists the columns as follows: offset, 0, 1, 2, 3, 4, 5, 6, 7, 8, 9, a, b, c, d, e, f. The value 80 is labeled as a, the values 48 and 00 are labeled as b, the value 01 is labeled as c. All these values belong to the offset 035b3d30. The value 31 is labeled as d and the values f f from column 8 to b is labeled as e. These values belong to the offset 035b3d70. The labels a to k are represented as follows: A. Start of nonresident attribute 0x80. B. Length of nonresident attribute 0x80. C. Attribute 0x80 nonresident flag. D. Starting point of data run. E. End-of-record marker, F F, F F, F F, F F, for the M F T record.">
            <a:extLst>
              <a:ext uri="{FF2B5EF4-FFF2-40B4-BE49-F238E27FC236}">
                <a16:creationId xmlns="" xmlns:a16="http://schemas.microsoft.com/office/drawing/2014/main" id="{09BED146-C807-544E-B0E1-BEB2C4F4AC5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677575"/>
            <a:ext cx="7620000" cy="4133088"/>
          </a:xfrm>
        </p:spPr>
      </p:pic>
      <p:sp>
        <p:nvSpPr>
          <p:cNvPr id="43013" name="Slide Number Placeholder 4">
            <a:extLst>
              <a:ext uri="{FF2B5EF4-FFF2-40B4-BE49-F238E27FC236}">
                <a16:creationId xmlns="" xmlns:a16="http://schemas.microsoft.com/office/drawing/2014/main" id="{F3885CC6-22BA-8744-AB91-74A60FEA7CE8}"/>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DC6C1BF-EC6F-014B-84BA-46481AA27FA9}" type="slidenum">
              <a:rPr lang="en-US" altLang="en-US"/>
              <a:pPr eaLnBrk="1" hangingPunct="1"/>
              <a:t>28</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 xmlns:a16="http://schemas.microsoft.com/office/drawing/2014/main" id="{15447858-23C8-1749-B17D-29654BC02FF1}"/>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a:t>Exploring Microsoft File </a:t>
            </a:r>
            <a:r>
              <a:rPr lang="en-US" altLang="en-US" dirty="0" smtClean="0"/>
              <a:t>Structures</a:t>
            </a:r>
            <a:endParaRPr lang="en-US" altLang="en-US" dirty="0"/>
          </a:p>
        </p:txBody>
      </p:sp>
      <p:sp>
        <p:nvSpPr>
          <p:cNvPr id="18434" name="Rectangle 3">
            <a:extLst>
              <a:ext uri="{FF2B5EF4-FFF2-40B4-BE49-F238E27FC236}">
                <a16:creationId xmlns="" xmlns:a16="http://schemas.microsoft.com/office/drawing/2014/main" id="{98F01DB5-6FDD-4249-877A-A6CCD904E5F1}"/>
              </a:ext>
            </a:extLst>
          </p:cNvPr>
          <p:cNvSpPr>
            <a:spLocks noGrp="1" noChangeArrowheads="1"/>
          </p:cNvSpPr>
          <p:nvPr>
            <p:ph idx="1"/>
          </p:nvPr>
        </p:nvSpPr>
        <p:spPr/>
        <p:txBody>
          <a:bodyPr/>
          <a:lstStyle/>
          <a:p>
            <a:pPr eaLnBrk="1" hangingPunct="1"/>
            <a:r>
              <a:rPr lang="en-US" altLang="en-US"/>
              <a:t>In Microsoft file structures, sectors are grouped to form </a:t>
            </a:r>
            <a:r>
              <a:rPr lang="en-US" altLang="en-US" b="1"/>
              <a:t>clusters</a:t>
            </a:r>
          </a:p>
          <a:p>
            <a:pPr lvl="1" eaLnBrk="1" hangingPunct="1"/>
            <a:r>
              <a:rPr lang="en-US" altLang="en-US"/>
              <a:t>Storage allocation units of one or more sectors</a:t>
            </a:r>
          </a:p>
          <a:p>
            <a:pPr eaLnBrk="1" hangingPunct="1"/>
            <a:r>
              <a:rPr lang="en-US" altLang="en-US"/>
              <a:t>Clusters range from 512 bytes up to 32,000 bytes each</a:t>
            </a:r>
          </a:p>
          <a:p>
            <a:pPr eaLnBrk="1" hangingPunct="1"/>
            <a:r>
              <a:rPr lang="en-US" altLang="en-US"/>
              <a:t>Combining sectors minimizes the overhead of writing or reading files to a disk</a:t>
            </a:r>
          </a:p>
        </p:txBody>
      </p:sp>
      <p:sp>
        <p:nvSpPr>
          <p:cNvPr id="18437" name="Slide Number Placeholder 4">
            <a:extLst>
              <a:ext uri="{FF2B5EF4-FFF2-40B4-BE49-F238E27FC236}">
                <a16:creationId xmlns="" xmlns:a16="http://schemas.microsoft.com/office/drawing/2014/main" id="{0786CB66-134B-0547-8E9F-5B67B1EE0928}"/>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3F37412-1EC1-E945-BE02-6CBEB845F5FC}" type="slidenum">
              <a:rPr lang="en-US" altLang="en-US"/>
              <a:pPr eaLnBrk="1" hangingPunct="1"/>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 xmlns:a16="http://schemas.microsoft.com/office/drawing/2014/main" id="{F4121C52-10D3-2A48-A1C1-3B9C6F9922B8}"/>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a:t>Examining FAT </a:t>
            </a:r>
            <a:r>
              <a:rPr lang="en-US" altLang="en-US" dirty="0" smtClean="0"/>
              <a:t>Disks</a:t>
            </a:r>
            <a:endParaRPr lang="en-US" altLang="en-US" dirty="0"/>
          </a:p>
        </p:txBody>
      </p:sp>
      <p:sp>
        <p:nvSpPr>
          <p:cNvPr id="24578" name="Rectangle 3">
            <a:extLst>
              <a:ext uri="{FF2B5EF4-FFF2-40B4-BE49-F238E27FC236}">
                <a16:creationId xmlns="" xmlns:a16="http://schemas.microsoft.com/office/drawing/2014/main" id="{F07903D0-B7FA-EA45-B410-78D463253B96}"/>
              </a:ext>
            </a:extLst>
          </p:cNvPr>
          <p:cNvSpPr>
            <a:spLocks noGrp="1" noChangeArrowheads="1"/>
          </p:cNvSpPr>
          <p:nvPr>
            <p:ph idx="1"/>
          </p:nvPr>
        </p:nvSpPr>
        <p:spPr>
          <a:xfrm>
            <a:off x="365125" y="1538288"/>
            <a:ext cx="8415338" cy="4633912"/>
          </a:xfrm>
        </p:spPr>
        <p:txBody>
          <a:bodyPr>
            <a:normAutofit/>
          </a:bodyPr>
          <a:lstStyle/>
          <a:p>
            <a:pPr eaLnBrk="1" hangingPunct="1"/>
            <a:r>
              <a:rPr lang="en-US" altLang="en-US" b="1" dirty="0"/>
              <a:t>File Allocation Table (FAT)</a:t>
            </a:r>
            <a:endParaRPr lang="en-US" altLang="en-US" dirty="0"/>
          </a:p>
          <a:p>
            <a:pPr lvl="1" eaLnBrk="1" hangingPunct="1"/>
            <a:r>
              <a:rPr lang="en-US" altLang="en-US" dirty="0"/>
              <a:t>File structure database that Microsoft originally designed for floppy disks</a:t>
            </a:r>
          </a:p>
          <a:p>
            <a:pPr eaLnBrk="1" hangingPunct="1"/>
            <a:r>
              <a:rPr lang="en-US" altLang="en-US" dirty="0"/>
              <a:t>FAT database is typically written to a disk’s outermost track and contains:</a:t>
            </a:r>
          </a:p>
          <a:p>
            <a:pPr lvl="1" eaLnBrk="1" hangingPunct="1"/>
            <a:r>
              <a:rPr lang="en-US" altLang="en-US" dirty="0"/>
              <a:t>Filenames, directory names, date and time stamps, the starting cluster number, and file attributes</a:t>
            </a:r>
          </a:p>
          <a:p>
            <a:pPr eaLnBrk="1" hangingPunct="1"/>
            <a:r>
              <a:rPr lang="en-US" altLang="en-US" dirty="0" smtClean="0"/>
              <a:t>Cluster </a:t>
            </a:r>
            <a:r>
              <a:rPr lang="en-US" altLang="en-US" dirty="0"/>
              <a:t>sizes vary according to the hard disk size and file system</a:t>
            </a:r>
          </a:p>
        </p:txBody>
      </p:sp>
      <p:sp>
        <p:nvSpPr>
          <p:cNvPr id="24581" name="Slide Number Placeholder 4">
            <a:extLst>
              <a:ext uri="{FF2B5EF4-FFF2-40B4-BE49-F238E27FC236}">
                <a16:creationId xmlns="" xmlns:a16="http://schemas.microsoft.com/office/drawing/2014/main" id="{C519E87D-2DDA-1641-B605-5EF6F083ADB1}"/>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1A5F1E4-B03A-DF4B-AE23-062FFCFC2EF9}" type="slidenum">
              <a:rPr lang="en-US" altLang="en-US"/>
              <a:pPr eaLnBrk="1" hangingPunct="1"/>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 xmlns:a16="http://schemas.microsoft.com/office/drawing/2014/main" id="{EE9A8221-4B24-2040-ACEA-8CE664130A46}"/>
              </a:ext>
            </a:extLst>
          </p:cNvPr>
          <p:cNvSpPr>
            <a:spLocks noGrp="1" noChangeArrowheads="1"/>
          </p:cNvSpPr>
          <p:nvPr>
            <p:ph type="title"/>
          </p:nvPr>
        </p:nvSpPr>
        <p:spPr/>
        <p:txBody>
          <a:bodyPr/>
          <a:lstStyle/>
          <a:p>
            <a:r>
              <a:rPr lang="en-US" altLang="en-US" dirty="0"/>
              <a:t>Examining FAT </a:t>
            </a:r>
            <a:r>
              <a:rPr lang="en-US" altLang="en-US" dirty="0" smtClean="0"/>
              <a:t>Disks</a:t>
            </a:r>
            <a:endParaRPr lang="en-US" altLang="en-US" dirty="0"/>
          </a:p>
        </p:txBody>
      </p:sp>
      <p:pic>
        <p:nvPicPr>
          <p:cNvPr id="17" name="Content Placeholder 16" descr="Table 5-2 shows sectors and bytes per cluster">
            <a:extLst>
              <a:ext uri="{FF2B5EF4-FFF2-40B4-BE49-F238E27FC236}">
                <a16:creationId xmlns="" xmlns:a16="http://schemas.microsoft.com/office/drawing/2014/main" id="{E058785A-183F-CB47-9F3C-A4FF298527B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0600" y="1752600"/>
            <a:ext cx="7467600" cy="4495799"/>
          </a:xfrm>
        </p:spPr>
      </p:pic>
      <p:sp>
        <p:nvSpPr>
          <p:cNvPr id="25605" name="Slide Number Placeholder 4">
            <a:extLst>
              <a:ext uri="{FF2B5EF4-FFF2-40B4-BE49-F238E27FC236}">
                <a16:creationId xmlns="" xmlns:a16="http://schemas.microsoft.com/office/drawing/2014/main" id="{690E4841-8B7A-E747-9198-F006EC2A3F2D}"/>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13DCB00-C55D-CF49-94E5-7A372F5BF610}" type="slidenum">
              <a:rPr lang="en-US" altLang="en-US"/>
              <a:pPr eaLnBrk="1" hangingPunct="1"/>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 xmlns:a16="http://schemas.microsoft.com/office/drawing/2014/main" id="{6219A295-C0D6-EA40-B8E7-C3C7E8259649}"/>
              </a:ext>
            </a:extLst>
          </p:cNvPr>
          <p:cNvSpPr>
            <a:spLocks noGrp="1" noChangeArrowheads="1"/>
          </p:cNvSpPr>
          <p:nvPr>
            <p:ph type="title"/>
          </p:nvPr>
        </p:nvSpPr>
        <p:spPr>
          <a:xfrm>
            <a:off x="762000" y="319383"/>
            <a:ext cx="8026400" cy="470898"/>
          </a:xfrm>
        </p:spPr>
        <p:txBody>
          <a:bodyPr>
            <a:normAutofit fontScale="90000"/>
          </a:bodyPr>
          <a:lstStyle/>
          <a:p>
            <a:pPr eaLnBrk="1" hangingPunct="1"/>
            <a:r>
              <a:rPr lang="en-US" altLang="en-US" dirty="0" smtClean="0"/>
              <a:t>More on slack space</a:t>
            </a:r>
            <a:endParaRPr lang="en-US" altLang="en-US" dirty="0"/>
          </a:p>
        </p:txBody>
      </p:sp>
      <p:sp>
        <p:nvSpPr>
          <p:cNvPr id="26626" name="Rectangle 3">
            <a:extLst>
              <a:ext uri="{FF2B5EF4-FFF2-40B4-BE49-F238E27FC236}">
                <a16:creationId xmlns="" xmlns:a16="http://schemas.microsoft.com/office/drawing/2014/main" id="{20D0FB18-F7D2-F849-A30D-6957E4C5F594}"/>
              </a:ext>
            </a:extLst>
          </p:cNvPr>
          <p:cNvSpPr>
            <a:spLocks noGrp="1" noChangeArrowheads="1"/>
          </p:cNvSpPr>
          <p:nvPr>
            <p:ph idx="1"/>
          </p:nvPr>
        </p:nvSpPr>
        <p:spPr>
          <a:xfrm>
            <a:off x="533399" y="1066800"/>
            <a:ext cx="8247063" cy="3550793"/>
          </a:xfrm>
        </p:spPr>
        <p:txBody>
          <a:bodyPr>
            <a:noAutofit/>
          </a:bodyPr>
          <a:lstStyle/>
          <a:p>
            <a:pPr eaLnBrk="1" hangingPunct="1"/>
            <a:r>
              <a:rPr lang="en-US" altLang="en-US" dirty="0">
                <a:solidFill>
                  <a:srgbClr val="FF0000"/>
                </a:solidFill>
              </a:rPr>
              <a:t>Microsoft OSs allocate disk space for files by clusters</a:t>
            </a:r>
          </a:p>
          <a:p>
            <a:pPr lvl="1" eaLnBrk="1" hangingPunct="1"/>
            <a:r>
              <a:rPr lang="en-US" altLang="en-US" dirty="0"/>
              <a:t>Results in </a:t>
            </a:r>
            <a:r>
              <a:rPr lang="en-US" altLang="en-US" b="1" dirty="0"/>
              <a:t>drive slack</a:t>
            </a:r>
          </a:p>
          <a:p>
            <a:pPr lvl="2" eaLnBrk="1" hangingPunct="1"/>
            <a:r>
              <a:rPr lang="en-US" altLang="en-US" sz="2800" dirty="0"/>
              <a:t>Unused space in a cluster between the end of an active file’s content and the end of the cluster</a:t>
            </a:r>
          </a:p>
          <a:p>
            <a:pPr eaLnBrk="1" hangingPunct="1"/>
            <a:r>
              <a:rPr lang="en-US" altLang="en-US" dirty="0">
                <a:solidFill>
                  <a:srgbClr val="FF0000"/>
                </a:solidFill>
              </a:rPr>
              <a:t>Drive slack includes:</a:t>
            </a:r>
          </a:p>
          <a:p>
            <a:pPr lvl="1" eaLnBrk="1" hangingPunct="1"/>
            <a:r>
              <a:rPr lang="en-US" altLang="en-US" b="1" dirty="0"/>
              <a:t>RAM slack</a:t>
            </a:r>
            <a:r>
              <a:rPr lang="en-US" altLang="en-US" dirty="0"/>
              <a:t> </a:t>
            </a:r>
            <a:r>
              <a:rPr lang="en-US" altLang="en-US" dirty="0" smtClean="0"/>
              <a:t>+ </a:t>
            </a:r>
            <a:r>
              <a:rPr lang="en-US" altLang="en-US" b="1" dirty="0"/>
              <a:t>file </a:t>
            </a:r>
            <a:r>
              <a:rPr lang="en-US" altLang="en-US" b="1" dirty="0" smtClean="0"/>
              <a:t>slack</a:t>
            </a:r>
            <a:endParaRPr lang="en-US" altLang="en-US" b="1" dirty="0"/>
          </a:p>
        </p:txBody>
      </p:sp>
      <p:sp>
        <p:nvSpPr>
          <p:cNvPr id="26629" name="Slide Number Placeholder 4">
            <a:extLst>
              <a:ext uri="{FF2B5EF4-FFF2-40B4-BE49-F238E27FC236}">
                <a16:creationId xmlns="" xmlns:a16="http://schemas.microsoft.com/office/drawing/2014/main" id="{113F506B-1C91-1A4C-8BC0-0A59EE42A240}"/>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5B84D25-69F1-4440-969F-729D89668084}" type="slidenum">
              <a:rPr lang="en-US" altLang="en-US"/>
              <a:pPr eaLnBrk="1" hangingPunct="1"/>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endParaRPr lang="en-US" dirty="0"/>
          </a:p>
        </p:txBody>
      </p:sp>
      <p:sp>
        <p:nvSpPr>
          <p:cNvPr id="3" name="Content Placeholder 2"/>
          <p:cNvSpPr>
            <a:spLocks noGrp="1"/>
          </p:cNvSpPr>
          <p:nvPr>
            <p:ph idx="1"/>
          </p:nvPr>
        </p:nvSpPr>
        <p:spPr/>
        <p:txBody>
          <a:bodyPr>
            <a:normAutofit fontScale="85000" lnSpcReduction="20000"/>
          </a:bodyPr>
          <a:lstStyle/>
          <a:p>
            <a:r>
              <a:rPr lang="en-US" dirty="0"/>
              <a:t>S</a:t>
            </a:r>
            <a:r>
              <a:rPr lang="en-US" dirty="0" smtClean="0"/>
              <a:t>uppose </a:t>
            </a:r>
            <a:r>
              <a:rPr lang="en-US" dirty="0"/>
              <a:t>you create a text document containing 5000 </a:t>
            </a:r>
            <a:r>
              <a:rPr lang="en-US" dirty="0" smtClean="0"/>
              <a:t>characters (how many bytes?) and disk size is FAT16 1.6GB disk.</a:t>
            </a:r>
          </a:p>
          <a:p>
            <a:r>
              <a:rPr lang="en-US" dirty="0" smtClean="0"/>
              <a:t>How many sectors per cluster? </a:t>
            </a:r>
          </a:p>
          <a:p>
            <a:r>
              <a:rPr lang="en-US" dirty="0" smtClean="0"/>
              <a:t>What is the cluster size?</a:t>
            </a:r>
          </a:p>
          <a:p>
            <a:r>
              <a:rPr lang="en-US" dirty="0" smtClean="0"/>
              <a:t>How many sectors are allocated for the file?</a:t>
            </a:r>
          </a:p>
          <a:p>
            <a:r>
              <a:rPr lang="en-US" dirty="0" smtClean="0"/>
              <a:t>How much of the last sector is not used? (RAM slack)</a:t>
            </a:r>
          </a:p>
          <a:p>
            <a:r>
              <a:rPr lang="en-US" dirty="0" smtClean="0"/>
              <a:t>How much of the cluster is unused? </a:t>
            </a:r>
            <a:r>
              <a:rPr lang="en-US" dirty="0" smtClean="0">
                <a:solidFill>
                  <a:srgbClr val="FF0000"/>
                </a:solidFill>
              </a:rPr>
              <a:t>(file slack)</a:t>
            </a:r>
          </a:p>
          <a:p>
            <a:r>
              <a:rPr lang="en-US" dirty="0" smtClean="0"/>
              <a:t>How much is the portion of the unused sector? How big is that?</a:t>
            </a:r>
          </a:p>
          <a:p>
            <a:endParaRPr lang="en-US" dirty="0"/>
          </a:p>
        </p:txBody>
      </p:sp>
      <p:sp>
        <p:nvSpPr>
          <p:cNvPr id="4" name="Slide Number Placeholder 3"/>
          <p:cNvSpPr>
            <a:spLocks noGrp="1"/>
          </p:cNvSpPr>
          <p:nvPr>
            <p:ph type="sldNum" sz="quarter" idx="12"/>
          </p:nvPr>
        </p:nvSpPr>
        <p:spPr/>
        <p:txBody>
          <a:bodyPr/>
          <a:lstStyle/>
          <a:p>
            <a:fld id="{7885DBB3-8A15-2D43-905D-BBA9D490B148}" type="slidenum">
              <a:rPr lang="en-US" smtClean="0"/>
              <a:t>7</a:t>
            </a:fld>
            <a:endParaRPr lang="en-US"/>
          </a:p>
        </p:txBody>
      </p:sp>
    </p:spTree>
    <p:extLst>
      <p:ext uri="{BB962C8B-B14F-4D97-AF65-F5344CB8AC3E}">
        <p14:creationId xmlns:p14="http://schemas.microsoft.com/office/powerpoint/2010/main" val="368316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Slack space</a:t>
            </a:r>
            <a:endParaRPr lang="en-US" dirty="0"/>
          </a:p>
        </p:txBody>
      </p:sp>
      <p:sp>
        <p:nvSpPr>
          <p:cNvPr id="3" name="Content Placeholder 2"/>
          <p:cNvSpPr>
            <a:spLocks noGrp="1"/>
          </p:cNvSpPr>
          <p:nvPr>
            <p:ph idx="1"/>
          </p:nvPr>
        </p:nvSpPr>
        <p:spPr/>
        <p:txBody>
          <a:bodyPr/>
          <a:lstStyle/>
          <a:p>
            <a:r>
              <a:rPr lang="en-US" dirty="0"/>
              <a:t>DOS must write in full 512-byte chunks of data (sectors). </a:t>
            </a:r>
            <a:endParaRPr lang="en-US" dirty="0" smtClean="0"/>
          </a:p>
          <a:p>
            <a:r>
              <a:rPr lang="en-US" dirty="0" smtClean="0"/>
              <a:t>The </a:t>
            </a:r>
            <a:r>
              <a:rPr lang="en-US" dirty="0"/>
              <a:t>data to fill the 120-byte void is pulled from RAM and placed in the area between the end of the file (EOF</a:t>
            </a:r>
            <a:r>
              <a:rPr lang="en-US" dirty="0" smtClean="0"/>
              <a:t>)</a:t>
            </a:r>
          </a:p>
          <a:p>
            <a:pPr lvl="1"/>
            <a:r>
              <a:rPr lang="en-US" dirty="0">
                <a:solidFill>
                  <a:srgbClr val="FF0000"/>
                </a:solidFill>
              </a:rPr>
              <a:t>L</a:t>
            </a:r>
            <a:r>
              <a:rPr lang="en-US" dirty="0" smtClean="0">
                <a:solidFill>
                  <a:srgbClr val="FF0000"/>
                </a:solidFill>
              </a:rPr>
              <a:t>ogon </a:t>
            </a:r>
            <a:r>
              <a:rPr lang="en-US" dirty="0">
                <a:solidFill>
                  <a:srgbClr val="FF0000"/>
                </a:solidFill>
              </a:rPr>
              <a:t>IDs or passwords</a:t>
            </a:r>
            <a:r>
              <a:rPr lang="en-US" dirty="0" smtClean="0">
                <a:solidFill>
                  <a:srgbClr val="FF0000"/>
                </a:solidFill>
              </a:rPr>
              <a:t>,</a:t>
            </a:r>
          </a:p>
          <a:p>
            <a:pPr lvl="1"/>
            <a:r>
              <a:rPr lang="en-US" dirty="0">
                <a:solidFill>
                  <a:srgbClr val="FF0000"/>
                </a:solidFill>
              </a:rPr>
              <a:t>D</a:t>
            </a:r>
            <a:r>
              <a:rPr lang="en-US" dirty="0" smtClean="0">
                <a:solidFill>
                  <a:srgbClr val="FF0000"/>
                </a:solidFill>
              </a:rPr>
              <a:t>eleted </a:t>
            </a:r>
            <a:r>
              <a:rPr lang="en-US" dirty="0">
                <a:solidFill>
                  <a:srgbClr val="FF0000"/>
                </a:solidFill>
              </a:rPr>
              <a:t>e-mails, and passwords</a:t>
            </a:r>
          </a:p>
        </p:txBody>
      </p:sp>
      <p:sp>
        <p:nvSpPr>
          <p:cNvPr id="4" name="Slide Number Placeholder 3"/>
          <p:cNvSpPr>
            <a:spLocks noGrp="1"/>
          </p:cNvSpPr>
          <p:nvPr>
            <p:ph type="sldNum" sz="quarter" idx="12"/>
          </p:nvPr>
        </p:nvSpPr>
        <p:spPr/>
        <p:txBody>
          <a:bodyPr/>
          <a:lstStyle/>
          <a:p>
            <a:fld id="{7885DBB3-8A15-2D43-905D-BBA9D490B148}" type="slidenum">
              <a:rPr lang="en-US" smtClean="0"/>
              <a:t>8</a:t>
            </a:fld>
            <a:endParaRPr lang="en-US"/>
          </a:p>
        </p:txBody>
      </p:sp>
    </p:spTree>
    <p:extLst>
      <p:ext uri="{BB962C8B-B14F-4D97-AF65-F5344CB8AC3E}">
        <p14:creationId xmlns:p14="http://schemas.microsoft.com/office/powerpoint/2010/main" val="303049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 xmlns:a16="http://schemas.microsoft.com/office/drawing/2014/main" id="{05130873-4D00-1140-AB8F-B869A7BFBB9F}"/>
              </a:ext>
            </a:extLst>
          </p:cNvPr>
          <p:cNvSpPr>
            <a:spLocks noGrp="1" noChangeArrowheads="1"/>
          </p:cNvSpPr>
          <p:nvPr>
            <p:ph type="title"/>
          </p:nvPr>
        </p:nvSpPr>
        <p:spPr/>
        <p:txBody>
          <a:bodyPr/>
          <a:lstStyle/>
          <a:p>
            <a:r>
              <a:rPr lang="en-US" altLang="en-US" dirty="0"/>
              <a:t>Examining FAT </a:t>
            </a:r>
            <a:r>
              <a:rPr lang="en-US" altLang="en-US" dirty="0" smtClean="0"/>
              <a:t>Disks</a:t>
            </a:r>
            <a:endParaRPr lang="en-US" altLang="en-US" dirty="0"/>
          </a:p>
        </p:txBody>
      </p:sp>
      <p:pic>
        <p:nvPicPr>
          <p:cNvPr id="10" name="Content Placeholder 9" descr="The total disk space for a file is 64 sectors times 512 bytes = 32,768 bytes. The file slack space is 27,648 bytes, 5120 bytes document uses up to 10 sectors, r a m slack uses 120 bytes, and the next segment is e o f.">
            <a:extLst>
              <a:ext uri="{FF2B5EF4-FFF2-40B4-BE49-F238E27FC236}">
                <a16:creationId xmlns="" xmlns:a16="http://schemas.microsoft.com/office/drawing/2014/main" id="{DB5CF30B-0486-544D-86E1-55E7DE2CCF1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6800" y="2057400"/>
            <a:ext cx="6705600" cy="3733800"/>
          </a:xfrm>
        </p:spPr>
      </p:pic>
      <p:sp>
        <p:nvSpPr>
          <p:cNvPr id="27653" name="Slide Number Placeholder 4">
            <a:extLst>
              <a:ext uri="{FF2B5EF4-FFF2-40B4-BE49-F238E27FC236}">
                <a16:creationId xmlns="" xmlns:a16="http://schemas.microsoft.com/office/drawing/2014/main" id="{50D9409D-89D5-1740-988B-90D75EA6F7FF}"/>
              </a:ext>
            </a:extLst>
          </p:cNvPr>
          <p:cNvSpPr>
            <a:spLocks noGrp="1"/>
          </p:cNvSpPr>
          <p:nvPr>
            <p:ph type="sldNum" sz="quarter" idx="12"/>
          </p:nvPr>
        </p:nvSpPr>
        <p:spPr bwMode="auto">
          <a:xfrm>
            <a:off x="8610600" y="6324600"/>
            <a:ext cx="533400" cy="38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6AA2C39-40C1-DE49-AFB9-ABECBB93742D}" type="slidenum">
              <a:rPr lang="en-US" altLang="en-US"/>
              <a:pPr eaLnBrk="1" hangingPunct="1"/>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yssnsa">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27891</TotalTime>
  <Words>780</Words>
  <Application>Microsoft Office PowerPoint</Application>
  <PresentationFormat>On-screen Show (4:3)</PresentationFormat>
  <Paragraphs>131</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uyssnsa</vt:lpstr>
      <vt:lpstr>Objectives</vt:lpstr>
      <vt:lpstr>Announcements</vt:lpstr>
      <vt:lpstr>Exploring Microsoft File Structures</vt:lpstr>
      <vt:lpstr>Examining FAT Disks</vt:lpstr>
      <vt:lpstr>Examining FAT Disks</vt:lpstr>
      <vt:lpstr>More on slack space</vt:lpstr>
      <vt:lpstr>Scenario</vt:lpstr>
      <vt:lpstr>Slack space</vt:lpstr>
      <vt:lpstr>Examining FAT Disks</vt:lpstr>
      <vt:lpstr>Examining FAT Disks</vt:lpstr>
      <vt:lpstr>NTFS Disks </vt:lpstr>
      <vt:lpstr>Examining NTFS Disks</vt:lpstr>
      <vt:lpstr>NTFS Disks</vt:lpstr>
      <vt:lpstr> NTFS partition </vt:lpstr>
      <vt:lpstr>NTFS System Files</vt:lpstr>
      <vt:lpstr>NTFS File System</vt:lpstr>
      <vt:lpstr>NTFS File System </vt:lpstr>
      <vt:lpstr>MFT and File Attributes</vt:lpstr>
      <vt:lpstr>MFT and File Attributes</vt:lpstr>
      <vt:lpstr>Master Table File Records</vt:lpstr>
      <vt:lpstr>MFT record for a small file</vt:lpstr>
      <vt:lpstr>MFT and File Attributes </vt:lpstr>
      <vt:lpstr>MFT and File Attributes </vt:lpstr>
      <vt:lpstr>MFT record structure example</vt:lpstr>
      <vt:lpstr>$Standard information</vt:lpstr>
      <vt:lpstr>$ Filename attribute</vt:lpstr>
      <vt:lpstr>MFT and File Attributes </vt:lpstr>
      <vt:lpstr>MFT and File Attributes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to Computer Forensics  and Investigations Sixth Edition  Chapter 5</dc:title>
  <dc:creator>Shumba</dc:creator>
  <cp:lastModifiedBy>Shumba</cp:lastModifiedBy>
  <cp:revision>700</cp:revision>
  <dcterms:created xsi:type="dcterms:W3CDTF">2002-09-27T23:29:22Z</dcterms:created>
  <dcterms:modified xsi:type="dcterms:W3CDTF">2019-03-28T13:06:50Z</dcterms:modified>
</cp:coreProperties>
</file>