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5"/>
  </p:notesMasterIdLst>
  <p:sldIdLst>
    <p:sldId id="256" r:id="rId2"/>
    <p:sldId id="301" r:id="rId3"/>
    <p:sldId id="295" r:id="rId4"/>
    <p:sldId id="293" r:id="rId5"/>
    <p:sldId id="294" r:id="rId6"/>
    <p:sldId id="296" r:id="rId7"/>
    <p:sldId id="297" r:id="rId8"/>
    <p:sldId id="298" r:id="rId9"/>
    <p:sldId id="299" r:id="rId10"/>
    <p:sldId id="300" r:id="rId11"/>
    <p:sldId id="304" r:id="rId12"/>
    <p:sldId id="303" r:id="rId13"/>
    <p:sldId id="30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3A9"/>
    <a:srgbClr val="FFDDDD"/>
    <a:srgbClr val="FFE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05" autoAdjust="0"/>
  </p:normalViewPr>
  <p:slideViewPr>
    <p:cSldViewPr>
      <p:cViewPr varScale="1">
        <p:scale>
          <a:sx n="99" d="100"/>
          <a:sy n="99" d="100"/>
        </p:scale>
        <p:origin x="19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A245-B95D-4DDA-A3FF-73DC74903EB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2BCD4-AD10-4896-87B5-325A6AB7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8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2BCD4-AD10-4896-87B5-325A6AB71B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6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587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625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109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2594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0279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6136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7959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8603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697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C0A08D-F3EB-47C9-B2EC-606A43445CB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2ED670-38DA-4AA7-A6E0-8AFDCE5688C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6237" y="154983"/>
            <a:ext cx="8927024" cy="6586780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625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A08D-F3EB-47C9-B2EC-606A43445CB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D670-38DA-4AA7-A6E0-8AFDCE56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624156"/>
            <a:ext cx="1174325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613473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A08D-F3EB-47C9-B2EC-606A43445CB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D670-38DA-4AA7-A6E0-8AFDCE56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6882746" cy="765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21410"/>
            <a:ext cx="7019586" cy="42459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A08D-F3EB-47C9-B2EC-606A43445CB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D670-38DA-4AA7-A6E0-8AFDCE5688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86" y="106106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C0A08D-F3EB-47C9-B2EC-606A43445CB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2ED670-38DA-4AA7-A6E0-8AFDCE5688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646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685801"/>
            <a:ext cx="6811897" cy="8224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96826"/>
            <a:ext cx="3335840" cy="417057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696826"/>
            <a:ext cx="3264847" cy="41705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A08D-F3EB-47C9-B2EC-606A43445CB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D670-38DA-4AA7-A6E0-8AFDCE5688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18" y="199752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5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1"/>
            <a:ext cx="6960517" cy="756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76346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823021"/>
            <a:ext cx="3332988" cy="292733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805402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823020"/>
            <a:ext cx="3332988" cy="289412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A08D-F3EB-47C9-B2EC-606A43445CB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D670-38DA-4AA7-A6E0-8AFDCE5688C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69" y="99814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9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34" y="685801"/>
            <a:ext cx="6993482" cy="869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A08D-F3EB-47C9-B2EC-606A43445CB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D670-38DA-4AA7-A6E0-8AFDCE5688C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368" y="180150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1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A08D-F3EB-47C9-B2EC-606A43445CB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D670-38DA-4AA7-A6E0-8AFDCE56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6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C0A08D-F3EB-47C9-B2EC-606A43445CB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2ED670-38DA-4AA7-A6E0-8AFDCE5688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950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C0A08D-F3EB-47C9-B2EC-606A43445CB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2ED670-38DA-4AA7-A6E0-8AFDCE5688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49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0C0A08D-F3EB-47C9-B2EC-606A43445CB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D2ED670-38DA-4AA7-A6E0-8AFDCE5688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55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i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jrs.gov/pdffiles1/nij/219941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NEED to Know- Evidence Handling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01/23/19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205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38492" rtlCol="0"/>
          <a:lstStyle/>
          <a:p>
            <a:pPr marL="10293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dirty="0" smtClean="0">
                <a:latin typeface="Times New Roman"/>
                <a:cs typeface="Times New Roman"/>
              </a:rPr>
              <a:t>Preserving computer evidence: decisions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25603" name="object 3"/>
          <p:cNvSpPr>
            <a:spLocks noChangeArrowheads="1"/>
          </p:cNvSpPr>
          <p:nvPr/>
        </p:nvSpPr>
        <p:spPr bwMode="auto">
          <a:xfrm>
            <a:off x="2082800" y="1192213"/>
            <a:ext cx="3606800" cy="711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4" name="object 4"/>
          <p:cNvSpPr>
            <a:spLocks noChangeArrowheads="1"/>
          </p:cNvSpPr>
          <p:nvPr/>
        </p:nvSpPr>
        <p:spPr bwMode="auto">
          <a:xfrm>
            <a:off x="2203450" y="1204913"/>
            <a:ext cx="3357563" cy="6858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object 5"/>
          <p:cNvSpPr>
            <a:spLocks noChangeArrowheads="1"/>
          </p:cNvSpPr>
          <p:nvPr/>
        </p:nvSpPr>
        <p:spPr bwMode="auto">
          <a:xfrm>
            <a:off x="2133600" y="1219200"/>
            <a:ext cx="3505200" cy="6096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object 6"/>
          <p:cNvSpPr>
            <a:spLocks/>
          </p:cNvSpPr>
          <p:nvPr/>
        </p:nvSpPr>
        <p:spPr bwMode="auto">
          <a:xfrm>
            <a:off x="2133600" y="1219200"/>
            <a:ext cx="3505200" cy="609600"/>
          </a:xfrm>
          <a:custGeom>
            <a:avLst/>
            <a:gdLst>
              <a:gd name="T0" fmla="*/ 0 w 3505200"/>
              <a:gd name="T1" fmla="*/ 609599 h 609600"/>
              <a:gd name="T2" fmla="*/ 3505199 w 3505200"/>
              <a:gd name="T3" fmla="*/ 609599 h 609600"/>
              <a:gd name="T4" fmla="*/ 3505199 w 3505200"/>
              <a:gd name="T5" fmla="*/ 0 h 609600"/>
              <a:gd name="T6" fmla="*/ 0 w 3505200"/>
              <a:gd name="T7" fmla="*/ 0 h 609600"/>
              <a:gd name="T8" fmla="*/ 0 w 3505200"/>
              <a:gd name="T9" fmla="*/ 609599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5200" h="609600">
                <a:moveTo>
                  <a:pt x="0" y="609599"/>
                </a:moveTo>
                <a:lnTo>
                  <a:pt x="3505199" y="609599"/>
                </a:lnTo>
                <a:lnTo>
                  <a:pt x="35051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2263775" y="1282700"/>
            <a:ext cx="3251200" cy="5207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indent="857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100"/>
              </a:lnSpc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Identify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computer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system,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secure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scene,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preserve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trace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evidence</a:t>
            </a:r>
          </a:p>
        </p:txBody>
      </p:sp>
      <p:sp>
        <p:nvSpPr>
          <p:cNvPr id="25608" name="object 8"/>
          <p:cNvSpPr>
            <a:spLocks noChangeArrowheads="1"/>
          </p:cNvSpPr>
          <p:nvPr/>
        </p:nvSpPr>
        <p:spPr bwMode="auto">
          <a:xfrm>
            <a:off x="3074988" y="2032000"/>
            <a:ext cx="1622425" cy="865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9" name="object 9"/>
          <p:cNvSpPr>
            <a:spLocks noChangeArrowheads="1"/>
          </p:cNvSpPr>
          <p:nvPr/>
        </p:nvSpPr>
        <p:spPr bwMode="auto">
          <a:xfrm>
            <a:off x="3124200" y="2057400"/>
            <a:ext cx="1520825" cy="7620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0" name="object 10"/>
          <p:cNvSpPr>
            <a:spLocks/>
          </p:cNvSpPr>
          <p:nvPr/>
        </p:nvSpPr>
        <p:spPr bwMode="auto">
          <a:xfrm>
            <a:off x="3124200" y="2057400"/>
            <a:ext cx="1520825" cy="762000"/>
          </a:xfrm>
          <a:custGeom>
            <a:avLst/>
            <a:gdLst>
              <a:gd name="T0" fmla="*/ 0 w 1521460"/>
              <a:gd name="T1" fmla="*/ 380999 h 762000"/>
              <a:gd name="T2" fmla="*/ 760475 w 1521460"/>
              <a:gd name="T3" fmla="*/ 0 h 762000"/>
              <a:gd name="T4" fmla="*/ 1520951 w 1521460"/>
              <a:gd name="T5" fmla="*/ 380999 h 762000"/>
              <a:gd name="T6" fmla="*/ 760475 w 1521460"/>
              <a:gd name="T7" fmla="*/ 761999 h 762000"/>
              <a:gd name="T8" fmla="*/ 0 w 1521460"/>
              <a:gd name="T9" fmla="*/ 380999 h 76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1460" h="762000">
                <a:moveTo>
                  <a:pt x="0" y="380999"/>
                </a:moveTo>
                <a:lnTo>
                  <a:pt x="760475" y="0"/>
                </a:lnTo>
                <a:lnTo>
                  <a:pt x="1520951" y="380999"/>
                </a:lnTo>
                <a:lnTo>
                  <a:pt x="760475" y="761999"/>
                </a:lnTo>
                <a:lnTo>
                  <a:pt x="0" y="380999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1" name="object 11"/>
          <p:cNvSpPr>
            <a:spLocks noChangeArrowheads="1"/>
          </p:cNvSpPr>
          <p:nvPr/>
        </p:nvSpPr>
        <p:spPr bwMode="auto">
          <a:xfrm>
            <a:off x="5437188" y="2032000"/>
            <a:ext cx="1620837" cy="8651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2" name="object 12"/>
          <p:cNvSpPr>
            <a:spLocks noChangeArrowheads="1"/>
          </p:cNvSpPr>
          <p:nvPr/>
        </p:nvSpPr>
        <p:spPr bwMode="auto">
          <a:xfrm>
            <a:off x="5486400" y="2057400"/>
            <a:ext cx="1520825" cy="762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3" name="object 13"/>
          <p:cNvSpPr>
            <a:spLocks/>
          </p:cNvSpPr>
          <p:nvPr/>
        </p:nvSpPr>
        <p:spPr bwMode="auto">
          <a:xfrm>
            <a:off x="5486400" y="2057400"/>
            <a:ext cx="1520825" cy="762000"/>
          </a:xfrm>
          <a:custGeom>
            <a:avLst/>
            <a:gdLst>
              <a:gd name="T0" fmla="*/ 0 w 1521459"/>
              <a:gd name="T1" fmla="*/ 380999 h 762000"/>
              <a:gd name="T2" fmla="*/ 760475 w 1521459"/>
              <a:gd name="T3" fmla="*/ 0 h 762000"/>
              <a:gd name="T4" fmla="*/ 1520951 w 1521459"/>
              <a:gd name="T5" fmla="*/ 380999 h 762000"/>
              <a:gd name="T6" fmla="*/ 760475 w 1521459"/>
              <a:gd name="T7" fmla="*/ 761999 h 762000"/>
              <a:gd name="T8" fmla="*/ 0 w 1521459"/>
              <a:gd name="T9" fmla="*/ 380999 h 76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1459" h="762000">
                <a:moveTo>
                  <a:pt x="0" y="380999"/>
                </a:moveTo>
                <a:lnTo>
                  <a:pt x="760475" y="0"/>
                </a:lnTo>
                <a:lnTo>
                  <a:pt x="1520951" y="380999"/>
                </a:lnTo>
                <a:lnTo>
                  <a:pt x="760475" y="761999"/>
                </a:lnTo>
                <a:lnTo>
                  <a:pt x="0" y="380999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4" name="object 14"/>
          <p:cNvSpPr>
            <a:spLocks noChangeArrowheads="1"/>
          </p:cNvSpPr>
          <p:nvPr/>
        </p:nvSpPr>
        <p:spPr bwMode="auto">
          <a:xfrm>
            <a:off x="5437188" y="3632200"/>
            <a:ext cx="1620837" cy="8651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5" name="object 15"/>
          <p:cNvSpPr>
            <a:spLocks noChangeArrowheads="1"/>
          </p:cNvSpPr>
          <p:nvPr/>
        </p:nvSpPr>
        <p:spPr bwMode="auto">
          <a:xfrm>
            <a:off x="5486400" y="3657600"/>
            <a:ext cx="1520825" cy="7620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6" name="object 16"/>
          <p:cNvSpPr>
            <a:spLocks/>
          </p:cNvSpPr>
          <p:nvPr/>
        </p:nvSpPr>
        <p:spPr bwMode="auto">
          <a:xfrm>
            <a:off x="5486400" y="3657600"/>
            <a:ext cx="1520825" cy="762000"/>
          </a:xfrm>
          <a:custGeom>
            <a:avLst/>
            <a:gdLst>
              <a:gd name="T0" fmla="*/ 0 w 1521459"/>
              <a:gd name="T1" fmla="*/ 380999 h 762000"/>
              <a:gd name="T2" fmla="*/ 760475 w 1521459"/>
              <a:gd name="T3" fmla="*/ 0 h 762000"/>
              <a:gd name="T4" fmla="*/ 1520951 w 1521459"/>
              <a:gd name="T5" fmla="*/ 380999 h 762000"/>
              <a:gd name="T6" fmla="*/ 760475 w 1521459"/>
              <a:gd name="T7" fmla="*/ 761999 h 762000"/>
              <a:gd name="T8" fmla="*/ 0 w 1521459"/>
              <a:gd name="T9" fmla="*/ 380999 h 76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1459" h="762000">
                <a:moveTo>
                  <a:pt x="0" y="380999"/>
                </a:moveTo>
                <a:lnTo>
                  <a:pt x="760475" y="0"/>
                </a:lnTo>
                <a:lnTo>
                  <a:pt x="1520951" y="380999"/>
                </a:lnTo>
                <a:lnTo>
                  <a:pt x="760475" y="761999"/>
                </a:lnTo>
                <a:lnTo>
                  <a:pt x="0" y="380999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7" name="object 17"/>
          <p:cNvSpPr>
            <a:spLocks noChangeArrowheads="1"/>
          </p:cNvSpPr>
          <p:nvPr/>
        </p:nvSpPr>
        <p:spPr bwMode="auto">
          <a:xfrm>
            <a:off x="6961188" y="4318000"/>
            <a:ext cx="1622425" cy="865188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8" name="object 18"/>
          <p:cNvSpPr>
            <a:spLocks noChangeArrowheads="1"/>
          </p:cNvSpPr>
          <p:nvPr/>
        </p:nvSpPr>
        <p:spPr bwMode="auto">
          <a:xfrm>
            <a:off x="7013575" y="4343400"/>
            <a:ext cx="1520825" cy="762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9" name="object 19"/>
          <p:cNvSpPr>
            <a:spLocks/>
          </p:cNvSpPr>
          <p:nvPr/>
        </p:nvSpPr>
        <p:spPr bwMode="auto">
          <a:xfrm>
            <a:off x="7013575" y="4343400"/>
            <a:ext cx="1520825" cy="762000"/>
          </a:xfrm>
          <a:custGeom>
            <a:avLst/>
            <a:gdLst>
              <a:gd name="T0" fmla="*/ 0 w 1521459"/>
              <a:gd name="T1" fmla="*/ 380999 h 762000"/>
              <a:gd name="T2" fmla="*/ 760475 w 1521459"/>
              <a:gd name="T3" fmla="*/ 0 h 762000"/>
              <a:gd name="T4" fmla="*/ 1520951 w 1521459"/>
              <a:gd name="T5" fmla="*/ 380999 h 762000"/>
              <a:gd name="T6" fmla="*/ 760475 w 1521459"/>
              <a:gd name="T7" fmla="*/ 761999 h 762000"/>
              <a:gd name="T8" fmla="*/ 0 w 1521459"/>
              <a:gd name="T9" fmla="*/ 380999 h 76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1459" h="762000">
                <a:moveTo>
                  <a:pt x="0" y="380999"/>
                </a:moveTo>
                <a:lnTo>
                  <a:pt x="760475" y="0"/>
                </a:lnTo>
                <a:lnTo>
                  <a:pt x="1520951" y="380999"/>
                </a:lnTo>
                <a:lnTo>
                  <a:pt x="760475" y="761999"/>
                </a:lnTo>
                <a:lnTo>
                  <a:pt x="0" y="380999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0" name="object 20"/>
          <p:cNvSpPr>
            <a:spLocks noChangeArrowheads="1"/>
          </p:cNvSpPr>
          <p:nvPr/>
        </p:nvSpPr>
        <p:spPr bwMode="auto">
          <a:xfrm>
            <a:off x="3151188" y="5386388"/>
            <a:ext cx="1620837" cy="86042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1" name="object 21"/>
          <p:cNvSpPr>
            <a:spLocks noChangeArrowheads="1"/>
          </p:cNvSpPr>
          <p:nvPr/>
        </p:nvSpPr>
        <p:spPr bwMode="auto">
          <a:xfrm>
            <a:off x="3200400" y="5410200"/>
            <a:ext cx="1520825" cy="7620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2" name="object 22"/>
          <p:cNvSpPr>
            <a:spLocks/>
          </p:cNvSpPr>
          <p:nvPr/>
        </p:nvSpPr>
        <p:spPr bwMode="auto">
          <a:xfrm>
            <a:off x="3200400" y="5410200"/>
            <a:ext cx="1520825" cy="762000"/>
          </a:xfrm>
          <a:custGeom>
            <a:avLst/>
            <a:gdLst>
              <a:gd name="T0" fmla="*/ 0 w 1521460"/>
              <a:gd name="T1" fmla="*/ 380999 h 762000"/>
              <a:gd name="T2" fmla="*/ 760475 w 1521460"/>
              <a:gd name="T3" fmla="*/ 0 h 762000"/>
              <a:gd name="T4" fmla="*/ 1520951 w 1521460"/>
              <a:gd name="T5" fmla="*/ 380999 h 762000"/>
              <a:gd name="T6" fmla="*/ 760475 w 1521460"/>
              <a:gd name="T7" fmla="*/ 761999 h 762000"/>
              <a:gd name="T8" fmla="*/ 0 w 1521460"/>
              <a:gd name="T9" fmla="*/ 380999 h 76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1460" h="762000">
                <a:moveTo>
                  <a:pt x="0" y="380999"/>
                </a:moveTo>
                <a:lnTo>
                  <a:pt x="760475" y="0"/>
                </a:lnTo>
                <a:lnTo>
                  <a:pt x="1520951" y="380999"/>
                </a:lnTo>
                <a:lnTo>
                  <a:pt x="760475" y="761999"/>
                </a:lnTo>
                <a:lnTo>
                  <a:pt x="0" y="380999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3430588" y="2251075"/>
            <a:ext cx="993775" cy="5207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30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100"/>
              </a:lnSpc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Computer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on?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892800" y="3802063"/>
            <a:ext cx="708025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Gill Sans MT"/>
                <a:cs typeface="Gill Sans MT"/>
              </a:rPr>
              <a:t>Pas</a:t>
            </a:r>
            <a:r>
              <a:rPr sz="1400" spc="-25" dirty="0">
                <a:latin typeface="Gill Sans MT"/>
                <a:cs typeface="Gill Sans MT"/>
              </a:rPr>
              <a:t>s</a:t>
            </a:r>
            <a:r>
              <a:rPr sz="1400" spc="-30" dirty="0">
                <a:latin typeface="Gill Sans MT"/>
                <a:cs typeface="Gill Sans MT"/>
              </a:rPr>
              <a:t>w</a:t>
            </a:r>
            <a:r>
              <a:rPr sz="1400" spc="-10" dirty="0">
                <a:latin typeface="Gill Sans MT"/>
                <a:cs typeface="Gill Sans MT"/>
              </a:rPr>
              <a:t>o</a:t>
            </a:r>
            <a:r>
              <a:rPr sz="1400" spc="-35" dirty="0">
                <a:latin typeface="Gill Sans MT"/>
                <a:cs typeface="Gill Sans MT"/>
              </a:rPr>
              <a:t>r</a:t>
            </a:r>
            <a:r>
              <a:rPr sz="1400" spc="-10" dirty="0">
                <a:latin typeface="Gill Sans MT"/>
                <a:cs typeface="Gill Sans MT"/>
              </a:rPr>
              <a:t>d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43600" y="4005263"/>
            <a:ext cx="62230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Gill Sans MT"/>
                <a:cs typeface="Gill Sans MT"/>
              </a:rPr>
              <a:t>p</a:t>
            </a:r>
            <a:r>
              <a:rPr sz="1400" spc="-45" dirty="0">
                <a:latin typeface="Gill Sans MT"/>
                <a:cs typeface="Gill Sans MT"/>
              </a:rPr>
              <a:t>r</a:t>
            </a:r>
            <a:r>
              <a:rPr sz="1400" spc="-10" dirty="0">
                <a:latin typeface="Gill Sans MT"/>
                <a:cs typeface="Gill Sans MT"/>
              </a:rPr>
              <a:t>o</a:t>
            </a:r>
            <a:r>
              <a:rPr sz="1400" dirty="0">
                <a:latin typeface="Gill Sans MT"/>
                <a:cs typeface="Gill Sans MT"/>
              </a:rPr>
              <a:t>mpt?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18375" y="4487863"/>
            <a:ext cx="895350" cy="406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5400" indent="-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sz="140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Destruction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progress?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562350" y="5640388"/>
            <a:ext cx="779463" cy="406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63500" indent="-50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sz="140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Computer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required?</a:t>
            </a:r>
          </a:p>
        </p:txBody>
      </p:sp>
      <p:sp>
        <p:nvSpPr>
          <p:cNvPr id="25628" name="object 28"/>
          <p:cNvSpPr>
            <a:spLocks noChangeArrowheads="1"/>
          </p:cNvSpPr>
          <p:nvPr/>
        </p:nvSpPr>
        <p:spPr bwMode="auto">
          <a:xfrm>
            <a:off x="153988" y="2967038"/>
            <a:ext cx="2314575" cy="1833562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9" name="object 29"/>
          <p:cNvSpPr>
            <a:spLocks noChangeArrowheads="1"/>
          </p:cNvSpPr>
          <p:nvPr/>
        </p:nvSpPr>
        <p:spPr bwMode="auto">
          <a:xfrm>
            <a:off x="204788" y="2990850"/>
            <a:ext cx="2212975" cy="17335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30" name="object 30"/>
          <p:cNvSpPr>
            <a:spLocks/>
          </p:cNvSpPr>
          <p:nvPr/>
        </p:nvSpPr>
        <p:spPr bwMode="auto">
          <a:xfrm>
            <a:off x="204788" y="2990850"/>
            <a:ext cx="2212975" cy="1733550"/>
          </a:xfrm>
          <a:custGeom>
            <a:avLst/>
            <a:gdLst>
              <a:gd name="T0" fmla="*/ 0 w 2212975"/>
              <a:gd name="T1" fmla="*/ 1732705 h 1732914"/>
              <a:gd name="T2" fmla="*/ 2212847 w 2212975"/>
              <a:gd name="T3" fmla="*/ 1732705 h 1732914"/>
              <a:gd name="T4" fmla="*/ 2212847 w 2212975"/>
              <a:gd name="T5" fmla="*/ 0 h 1732914"/>
              <a:gd name="T6" fmla="*/ 0 w 2212975"/>
              <a:gd name="T7" fmla="*/ 0 h 1732914"/>
              <a:gd name="T8" fmla="*/ 0 w 2212975"/>
              <a:gd name="T9" fmla="*/ 1732705 h 173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2975" h="1732914">
                <a:moveTo>
                  <a:pt x="0" y="1732705"/>
                </a:moveTo>
                <a:lnTo>
                  <a:pt x="2212847" y="1732705"/>
                </a:lnTo>
                <a:lnTo>
                  <a:pt x="2212847" y="0"/>
                </a:lnTo>
                <a:lnTo>
                  <a:pt x="0" y="0"/>
                </a:lnTo>
                <a:lnTo>
                  <a:pt x="0" y="1732705"/>
                </a:lnTo>
                <a:close/>
              </a:path>
            </a:pathLst>
          </a:custGeom>
          <a:noFill/>
          <a:ln w="9524">
            <a:solidFill>
              <a:srgbClr val="DADF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1" name="object 31"/>
          <p:cNvSpPr>
            <a:spLocks/>
          </p:cNvSpPr>
          <p:nvPr/>
        </p:nvSpPr>
        <p:spPr bwMode="auto">
          <a:xfrm>
            <a:off x="204788" y="2971800"/>
            <a:ext cx="2212975" cy="1754188"/>
          </a:xfrm>
          <a:custGeom>
            <a:avLst/>
            <a:gdLst>
              <a:gd name="T0" fmla="*/ 0 w 2212975"/>
              <a:gd name="T1" fmla="*/ 1754325 h 1754504"/>
              <a:gd name="T2" fmla="*/ 2212847 w 2212975"/>
              <a:gd name="T3" fmla="*/ 1754325 h 1754504"/>
              <a:gd name="T4" fmla="*/ 2212847 w 2212975"/>
              <a:gd name="T5" fmla="*/ 0 h 1754504"/>
              <a:gd name="T6" fmla="*/ 0 w 2212975"/>
              <a:gd name="T7" fmla="*/ 0 h 1754504"/>
              <a:gd name="T8" fmla="*/ 0 w 2212975"/>
              <a:gd name="T9" fmla="*/ 1754325 h 1754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2975" h="1754504">
                <a:moveTo>
                  <a:pt x="0" y="1754325"/>
                </a:moveTo>
                <a:lnTo>
                  <a:pt x="2212847" y="1754325"/>
                </a:lnTo>
                <a:lnTo>
                  <a:pt x="2212847" y="0"/>
                </a:lnTo>
                <a:lnTo>
                  <a:pt x="0" y="0"/>
                </a:lnTo>
                <a:lnTo>
                  <a:pt x="0" y="175432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2" name="object 32"/>
          <p:cNvSpPr>
            <a:spLocks noChangeArrowheads="1"/>
          </p:cNvSpPr>
          <p:nvPr/>
        </p:nvSpPr>
        <p:spPr bwMode="auto">
          <a:xfrm>
            <a:off x="5589588" y="5386388"/>
            <a:ext cx="3438525" cy="931862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33" name="object 33"/>
          <p:cNvSpPr>
            <a:spLocks noChangeArrowheads="1"/>
          </p:cNvSpPr>
          <p:nvPr/>
        </p:nvSpPr>
        <p:spPr bwMode="auto">
          <a:xfrm>
            <a:off x="5638800" y="5410200"/>
            <a:ext cx="3340100" cy="830263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34" name="object 34"/>
          <p:cNvSpPr>
            <a:spLocks/>
          </p:cNvSpPr>
          <p:nvPr/>
        </p:nvSpPr>
        <p:spPr bwMode="auto">
          <a:xfrm>
            <a:off x="5638800" y="5410200"/>
            <a:ext cx="3340100" cy="830263"/>
          </a:xfrm>
          <a:custGeom>
            <a:avLst/>
            <a:gdLst>
              <a:gd name="T0" fmla="*/ 0 w 3340100"/>
              <a:gd name="T1" fmla="*/ 829793 h 829945"/>
              <a:gd name="T2" fmla="*/ 3339815 w 3340100"/>
              <a:gd name="T3" fmla="*/ 829793 h 829945"/>
              <a:gd name="T4" fmla="*/ 3339815 w 3340100"/>
              <a:gd name="T5" fmla="*/ 0 h 829945"/>
              <a:gd name="T6" fmla="*/ 0 w 3340100"/>
              <a:gd name="T7" fmla="*/ 0 h 829945"/>
              <a:gd name="T8" fmla="*/ 0 w 3340100"/>
              <a:gd name="T9" fmla="*/ 829793 h 829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0100" h="829945">
                <a:moveTo>
                  <a:pt x="0" y="829793"/>
                </a:moveTo>
                <a:lnTo>
                  <a:pt x="3339815" y="829793"/>
                </a:lnTo>
                <a:lnTo>
                  <a:pt x="3339815" y="0"/>
                </a:lnTo>
                <a:lnTo>
                  <a:pt x="0" y="0"/>
                </a:lnTo>
                <a:lnTo>
                  <a:pt x="0" y="829793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object 35"/>
          <p:cNvSpPr txBox="1"/>
          <p:nvPr/>
        </p:nvSpPr>
        <p:spPr>
          <a:xfrm>
            <a:off x="5838825" y="5411788"/>
            <a:ext cx="2943225" cy="8001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Document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screen,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system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time,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network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activity.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Preserve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volatile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data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needed</a:t>
            </a:r>
          </a:p>
        </p:txBody>
      </p:sp>
      <p:sp>
        <p:nvSpPr>
          <p:cNvPr id="25636" name="object 36"/>
          <p:cNvSpPr>
            <a:spLocks noChangeArrowheads="1"/>
          </p:cNvSpPr>
          <p:nvPr/>
        </p:nvSpPr>
        <p:spPr bwMode="auto">
          <a:xfrm>
            <a:off x="153988" y="5340350"/>
            <a:ext cx="2314575" cy="93980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37" name="object 37"/>
          <p:cNvSpPr>
            <a:spLocks noChangeArrowheads="1"/>
          </p:cNvSpPr>
          <p:nvPr/>
        </p:nvSpPr>
        <p:spPr bwMode="auto">
          <a:xfrm>
            <a:off x="204788" y="5365750"/>
            <a:ext cx="2212975" cy="83820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38" name="object 38"/>
          <p:cNvSpPr>
            <a:spLocks/>
          </p:cNvSpPr>
          <p:nvPr/>
        </p:nvSpPr>
        <p:spPr bwMode="auto">
          <a:xfrm>
            <a:off x="204788" y="5365750"/>
            <a:ext cx="2212975" cy="838200"/>
          </a:xfrm>
          <a:custGeom>
            <a:avLst/>
            <a:gdLst>
              <a:gd name="T0" fmla="*/ 0 w 2212975"/>
              <a:gd name="T1" fmla="*/ 837508 h 837564"/>
              <a:gd name="T2" fmla="*/ 2212847 w 2212975"/>
              <a:gd name="T3" fmla="*/ 837508 h 837564"/>
              <a:gd name="T4" fmla="*/ 2212847 w 2212975"/>
              <a:gd name="T5" fmla="*/ 0 h 837564"/>
              <a:gd name="T6" fmla="*/ 0 w 2212975"/>
              <a:gd name="T7" fmla="*/ 0 h 837564"/>
              <a:gd name="T8" fmla="*/ 0 w 2212975"/>
              <a:gd name="T9" fmla="*/ 837508 h 837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2975" h="837564">
                <a:moveTo>
                  <a:pt x="0" y="837508"/>
                </a:moveTo>
                <a:lnTo>
                  <a:pt x="2212847" y="837508"/>
                </a:lnTo>
                <a:lnTo>
                  <a:pt x="2212847" y="0"/>
                </a:lnTo>
                <a:lnTo>
                  <a:pt x="0" y="0"/>
                </a:lnTo>
                <a:lnTo>
                  <a:pt x="0" y="837508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object 39"/>
          <p:cNvSpPr txBox="1"/>
          <p:nvPr/>
        </p:nvSpPr>
        <p:spPr>
          <a:xfrm>
            <a:off x="609600" y="5403850"/>
            <a:ext cx="1462088" cy="8001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Collect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digital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evidence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that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needed</a:t>
            </a:r>
          </a:p>
        </p:txBody>
      </p:sp>
      <p:sp>
        <p:nvSpPr>
          <p:cNvPr id="25640" name="object 40"/>
          <p:cNvSpPr>
            <a:spLocks noChangeArrowheads="1"/>
          </p:cNvSpPr>
          <p:nvPr/>
        </p:nvSpPr>
        <p:spPr bwMode="auto">
          <a:xfrm>
            <a:off x="5360988" y="3021013"/>
            <a:ext cx="1774825" cy="482600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41" name="object 41"/>
          <p:cNvSpPr>
            <a:spLocks noChangeArrowheads="1"/>
          </p:cNvSpPr>
          <p:nvPr/>
        </p:nvSpPr>
        <p:spPr bwMode="auto">
          <a:xfrm>
            <a:off x="5581650" y="3054350"/>
            <a:ext cx="1325563" cy="423863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42" name="object 42"/>
          <p:cNvSpPr>
            <a:spLocks noChangeArrowheads="1"/>
          </p:cNvSpPr>
          <p:nvPr/>
        </p:nvSpPr>
        <p:spPr bwMode="auto">
          <a:xfrm>
            <a:off x="5410200" y="3048000"/>
            <a:ext cx="1676400" cy="381000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43" name="object 43"/>
          <p:cNvSpPr>
            <a:spLocks/>
          </p:cNvSpPr>
          <p:nvPr/>
        </p:nvSpPr>
        <p:spPr bwMode="auto">
          <a:xfrm>
            <a:off x="5410200" y="3048000"/>
            <a:ext cx="1676400" cy="381000"/>
          </a:xfrm>
          <a:custGeom>
            <a:avLst/>
            <a:gdLst>
              <a:gd name="T0" fmla="*/ 0 w 1676400"/>
              <a:gd name="T1" fmla="*/ 380999 h 381000"/>
              <a:gd name="T2" fmla="*/ 1676399 w 1676400"/>
              <a:gd name="T3" fmla="*/ 380999 h 381000"/>
              <a:gd name="T4" fmla="*/ 1676399 w 1676400"/>
              <a:gd name="T5" fmla="*/ 0 h 381000"/>
              <a:gd name="T6" fmla="*/ 0 w 1676400"/>
              <a:gd name="T7" fmla="*/ 0 h 381000"/>
              <a:gd name="T8" fmla="*/ 0 w 1676400"/>
              <a:gd name="T9" fmla="*/ 380999 h 38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6400" h="381000">
                <a:moveTo>
                  <a:pt x="0" y="380999"/>
                </a:moveTo>
                <a:lnTo>
                  <a:pt x="1676399" y="380999"/>
                </a:lnTo>
                <a:lnTo>
                  <a:pt x="1676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44" name="object 44"/>
          <p:cNvSpPr>
            <a:spLocks noChangeArrowheads="1"/>
          </p:cNvSpPr>
          <p:nvPr/>
        </p:nvSpPr>
        <p:spPr bwMode="auto">
          <a:xfrm>
            <a:off x="3074988" y="3508375"/>
            <a:ext cx="1774825" cy="747713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45" name="object 45"/>
          <p:cNvSpPr>
            <a:spLocks noChangeArrowheads="1"/>
          </p:cNvSpPr>
          <p:nvPr/>
        </p:nvSpPr>
        <p:spPr bwMode="auto">
          <a:xfrm>
            <a:off x="3357563" y="3536950"/>
            <a:ext cx="1198562" cy="690563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46" name="object 46"/>
          <p:cNvSpPr>
            <a:spLocks noChangeArrowheads="1"/>
          </p:cNvSpPr>
          <p:nvPr/>
        </p:nvSpPr>
        <p:spPr bwMode="auto">
          <a:xfrm>
            <a:off x="3124200" y="3535363"/>
            <a:ext cx="1676400" cy="644525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47" name="object 47"/>
          <p:cNvSpPr>
            <a:spLocks/>
          </p:cNvSpPr>
          <p:nvPr/>
        </p:nvSpPr>
        <p:spPr bwMode="auto">
          <a:xfrm>
            <a:off x="3124200" y="3535363"/>
            <a:ext cx="1676400" cy="644525"/>
          </a:xfrm>
          <a:custGeom>
            <a:avLst/>
            <a:gdLst>
              <a:gd name="T0" fmla="*/ 0 w 1676400"/>
              <a:gd name="T1" fmla="*/ 644615 h 645160"/>
              <a:gd name="T2" fmla="*/ 1676399 w 1676400"/>
              <a:gd name="T3" fmla="*/ 644615 h 645160"/>
              <a:gd name="T4" fmla="*/ 1676399 w 1676400"/>
              <a:gd name="T5" fmla="*/ 0 h 645160"/>
              <a:gd name="T6" fmla="*/ 0 w 1676400"/>
              <a:gd name="T7" fmla="*/ 0 h 645160"/>
              <a:gd name="T8" fmla="*/ 0 w 1676400"/>
              <a:gd name="T9" fmla="*/ 644615 h 645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6400" h="645160">
                <a:moveTo>
                  <a:pt x="0" y="644615"/>
                </a:moveTo>
                <a:lnTo>
                  <a:pt x="1676399" y="644615"/>
                </a:lnTo>
                <a:lnTo>
                  <a:pt x="1676399" y="0"/>
                </a:lnTo>
                <a:lnTo>
                  <a:pt x="0" y="0"/>
                </a:lnTo>
                <a:lnTo>
                  <a:pt x="0" y="64461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48" name="object 48"/>
          <p:cNvSpPr>
            <a:spLocks noChangeArrowheads="1"/>
          </p:cNvSpPr>
          <p:nvPr/>
        </p:nvSpPr>
        <p:spPr bwMode="auto">
          <a:xfrm>
            <a:off x="1163638" y="2406650"/>
            <a:ext cx="2008187" cy="735013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49" name="object 49"/>
          <p:cNvSpPr>
            <a:spLocks/>
          </p:cNvSpPr>
          <p:nvPr/>
        </p:nvSpPr>
        <p:spPr bwMode="auto">
          <a:xfrm>
            <a:off x="1311275" y="2438400"/>
            <a:ext cx="1812925" cy="508000"/>
          </a:xfrm>
          <a:custGeom>
            <a:avLst/>
            <a:gdLst>
              <a:gd name="T0" fmla="*/ 1813465 w 1813560"/>
              <a:gd name="T1" fmla="*/ 0 h 508635"/>
              <a:gd name="T2" fmla="*/ 0 w 1813560"/>
              <a:gd name="T3" fmla="*/ 0 h 508635"/>
              <a:gd name="T4" fmla="*/ 0 w 1813560"/>
              <a:gd name="T5" fmla="*/ 508193 h 508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3560" h="508635">
                <a:moveTo>
                  <a:pt x="1813465" y="0"/>
                </a:moveTo>
                <a:lnTo>
                  <a:pt x="0" y="0"/>
                </a:lnTo>
                <a:lnTo>
                  <a:pt x="0" y="508193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0" name="object 50"/>
          <p:cNvSpPr>
            <a:spLocks/>
          </p:cNvSpPr>
          <p:nvPr/>
        </p:nvSpPr>
        <p:spPr bwMode="auto">
          <a:xfrm>
            <a:off x="1252538" y="2855913"/>
            <a:ext cx="117475" cy="115887"/>
          </a:xfrm>
          <a:custGeom>
            <a:avLst/>
            <a:gdLst>
              <a:gd name="T0" fmla="*/ 14157 w 118109"/>
              <a:gd name="T1" fmla="*/ 0 h 116205"/>
              <a:gd name="T2" fmla="*/ 2048 w 118109"/>
              <a:gd name="T3" fmla="*/ 7071 h 116205"/>
              <a:gd name="T4" fmla="*/ 0 w 118109"/>
              <a:gd name="T5" fmla="*/ 14843 h 116205"/>
              <a:gd name="T6" fmla="*/ 58948 w 118109"/>
              <a:gd name="T7" fmla="*/ 115915 h 116205"/>
              <a:gd name="T8" fmla="*/ 88357 w 118109"/>
              <a:gd name="T9" fmla="*/ 65501 h 116205"/>
              <a:gd name="T10" fmla="*/ 58948 w 118109"/>
              <a:gd name="T11" fmla="*/ 65501 h 116205"/>
              <a:gd name="T12" fmla="*/ 21933 w 118109"/>
              <a:gd name="T13" fmla="*/ 2042 h 116205"/>
              <a:gd name="T14" fmla="*/ 14157 w 118109"/>
              <a:gd name="T15" fmla="*/ 0 h 116205"/>
              <a:gd name="T16" fmla="*/ 103741 w 118109"/>
              <a:gd name="T17" fmla="*/ 0 h 116205"/>
              <a:gd name="T18" fmla="*/ 95966 w 118109"/>
              <a:gd name="T19" fmla="*/ 2042 h 116205"/>
              <a:gd name="T20" fmla="*/ 58948 w 118109"/>
              <a:gd name="T21" fmla="*/ 65501 h 116205"/>
              <a:gd name="T22" fmla="*/ 88357 w 118109"/>
              <a:gd name="T23" fmla="*/ 65501 h 116205"/>
              <a:gd name="T24" fmla="*/ 117908 w 118109"/>
              <a:gd name="T25" fmla="*/ 14843 h 116205"/>
              <a:gd name="T26" fmla="*/ 115860 w 118109"/>
              <a:gd name="T27" fmla="*/ 7071 h 116205"/>
              <a:gd name="T28" fmla="*/ 103741 w 118109"/>
              <a:gd name="T29" fmla="*/ 0 h 116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109" h="116205">
                <a:moveTo>
                  <a:pt x="14157" y="0"/>
                </a:moveTo>
                <a:lnTo>
                  <a:pt x="2048" y="7071"/>
                </a:lnTo>
                <a:lnTo>
                  <a:pt x="0" y="14843"/>
                </a:lnTo>
                <a:lnTo>
                  <a:pt x="58948" y="115915"/>
                </a:lnTo>
                <a:lnTo>
                  <a:pt x="88357" y="65501"/>
                </a:lnTo>
                <a:lnTo>
                  <a:pt x="58948" y="65501"/>
                </a:lnTo>
                <a:lnTo>
                  <a:pt x="21933" y="2042"/>
                </a:lnTo>
                <a:lnTo>
                  <a:pt x="14157" y="0"/>
                </a:lnTo>
                <a:close/>
              </a:path>
              <a:path w="118109" h="116205">
                <a:moveTo>
                  <a:pt x="103741" y="0"/>
                </a:moveTo>
                <a:lnTo>
                  <a:pt x="95966" y="2042"/>
                </a:lnTo>
                <a:lnTo>
                  <a:pt x="58948" y="65501"/>
                </a:lnTo>
                <a:lnTo>
                  <a:pt x="88357" y="65501"/>
                </a:lnTo>
                <a:lnTo>
                  <a:pt x="117908" y="14843"/>
                </a:lnTo>
                <a:lnTo>
                  <a:pt x="115860" y="7071"/>
                </a:lnTo>
                <a:lnTo>
                  <a:pt x="1037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1" name="object 51"/>
          <p:cNvSpPr>
            <a:spLocks noChangeArrowheads="1"/>
          </p:cNvSpPr>
          <p:nvPr/>
        </p:nvSpPr>
        <p:spPr bwMode="auto">
          <a:xfrm>
            <a:off x="3736975" y="1808163"/>
            <a:ext cx="295275" cy="419100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52" name="object 52"/>
          <p:cNvSpPr>
            <a:spLocks/>
          </p:cNvSpPr>
          <p:nvPr/>
        </p:nvSpPr>
        <p:spPr bwMode="auto">
          <a:xfrm>
            <a:off x="3886200" y="1828800"/>
            <a:ext cx="0" cy="203200"/>
          </a:xfrm>
          <a:custGeom>
            <a:avLst/>
            <a:gdLst>
              <a:gd name="T0" fmla="*/ 0 h 203835"/>
              <a:gd name="T1" fmla="*/ 203393 h 20383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03835">
                <a:moveTo>
                  <a:pt x="0" y="0"/>
                </a:moveTo>
                <a:lnTo>
                  <a:pt x="0" y="20339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3" name="object 53"/>
          <p:cNvSpPr>
            <a:spLocks/>
          </p:cNvSpPr>
          <p:nvPr/>
        </p:nvSpPr>
        <p:spPr bwMode="auto">
          <a:xfrm>
            <a:off x="3825875" y="1941513"/>
            <a:ext cx="117475" cy="115887"/>
          </a:xfrm>
          <a:custGeom>
            <a:avLst/>
            <a:gdLst>
              <a:gd name="T0" fmla="*/ 14142 w 118110"/>
              <a:gd name="T1" fmla="*/ 0 h 116205"/>
              <a:gd name="T2" fmla="*/ 2042 w 118110"/>
              <a:gd name="T3" fmla="*/ 7071 h 116205"/>
              <a:gd name="T4" fmla="*/ 0 w 118110"/>
              <a:gd name="T5" fmla="*/ 14843 h 116205"/>
              <a:gd name="T6" fmla="*/ 58948 w 118110"/>
              <a:gd name="T7" fmla="*/ 115915 h 116205"/>
              <a:gd name="T8" fmla="*/ 88351 w 118110"/>
              <a:gd name="T9" fmla="*/ 65501 h 116205"/>
              <a:gd name="T10" fmla="*/ 58948 w 118110"/>
              <a:gd name="T11" fmla="*/ 65501 h 116205"/>
              <a:gd name="T12" fmla="*/ 21945 w 118110"/>
              <a:gd name="T13" fmla="*/ 2042 h 116205"/>
              <a:gd name="T14" fmla="*/ 14142 w 118110"/>
              <a:gd name="T15" fmla="*/ 0 h 116205"/>
              <a:gd name="T16" fmla="*/ 103753 w 118110"/>
              <a:gd name="T17" fmla="*/ 0 h 116205"/>
              <a:gd name="T18" fmla="*/ 95951 w 118110"/>
              <a:gd name="T19" fmla="*/ 2042 h 116205"/>
              <a:gd name="T20" fmla="*/ 58948 w 118110"/>
              <a:gd name="T21" fmla="*/ 65501 h 116205"/>
              <a:gd name="T22" fmla="*/ 88351 w 118110"/>
              <a:gd name="T23" fmla="*/ 65501 h 116205"/>
              <a:gd name="T24" fmla="*/ 117896 w 118110"/>
              <a:gd name="T25" fmla="*/ 14843 h 116205"/>
              <a:gd name="T26" fmla="*/ 115854 w 118110"/>
              <a:gd name="T27" fmla="*/ 7071 h 116205"/>
              <a:gd name="T28" fmla="*/ 103753 w 118110"/>
              <a:gd name="T29" fmla="*/ 0 h 116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110" h="116205">
                <a:moveTo>
                  <a:pt x="14142" y="0"/>
                </a:moveTo>
                <a:lnTo>
                  <a:pt x="2042" y="7071"/>
                </a:lnTo>
                <a:lnTo>
                  <a:pt x="0" y="14843"/>
                </a:lnTo>
                <a:lnTo>
                  <a:pt x="58948" y="115915"/>
                </a:lnTo>
                <a:lnTo>
                  <a:pt x="88351" y="65501"/>
                </a:lnTo>
                <a:lnTo>
                  <a:pt x="58948" y="65501"/>
                </a:lnTo>
                <a:lnTo>
                  <a:pt x="21945" y="2042"/>
                </a:lnTo>
                <a:lnTo>
                  <a:pt x="14142" y="0"/>
                </a:lnTo>
                <a:close/>
              </a:path>
              <a:path w="118110" h="116205">
                <a:moveTo>
                  <a:pt x="103753" y="0"/>
                </a:moveTo>
                <a:lnTo>
                  <a:pt x="95951" y="2042"/>
                </a:lnTo>
                <a:lnTo>
                  <a:pt x="58948" y="65501"/>
                </a:lnTo>
                <a:lnTo>
                  <a:pt x="88351" y="65501"/>
                </a:lnTo>
                <a:lnTo>
                  <a:pt x="117896" y="14843"/>
                </a:lnTo>
                <a:lnTo>
                  <a:pt x="115854" y="7071"/>
                </a:lnTo>
                <a:lnTo>
                  <a:pt x="1037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4" name="object 54"/>
          <p:cNvSpPr>
            <a:spLocks noChangeArrowheads="1"/>
          </p:cNvSpPr>
          <p:nvPr/>
        </p:nvSpPr>
        <p:spPr bwMode="auto">
          <a:xfrm>
            <a:off x="4600575" y="2332038"/>
            <a:ext cx="1031875" cy="290512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55" name="object 55"/>
          <p:cNvSpPr>
            <a:spLocks/>
          </p:cNvSpPr>
          <p:nvPr/>
        </p:nvSpPr>
        <p:spPr bwMode="auto">
          <a:xfrm>
            <a:off x="4645025" y="2438400"/>
            <a:ext cx="815975" cy="12700"/>
          </a:xfrm>
          <a:custGeom>
            <a:avLst/>
            <a:gdLst>
              <a:gd name="T0" fmla="*/ 0 w 816610"/>
              <a:gd name="T1" fmla="*/ 0 h 12700"/>
              <a:gd name="T2" fmla="*/ 420684 w 816610"/>
              <a:gd name="T3" fmla="*/ 0 h 12700"/>
              <a:gd name="T4" fmla="*/ 420684 w 816610"/>
              <a:gd name="T5" fmla="*/ 12710 h 12700"/>
              <a:gd name="T6" fmla="*/ 816162 w 816610"/>
              <a:gd name="T7" fmla="*/ 12710 h 1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6610" h="12700">
                <a:moveTo>
                  <a:pt x="0" y="0"/>
                </a:moveTo>
                <a:lnTo>
                  <a:pt x="420684" y="0"/>
                </a:lnTo>
                <a:lnTo>
                  <a:pt x="420684" y="12710"/>
                </a:lnTo>
                <a:lnTo>
                  <a:pt x="816162" y="12710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6" name="object 56"/>
          <p:cNvSpPr>
            <a:spLocks/>
          </p:cNvSpPr>
          <p:nvPr/>
        </p:nvSpPr>
        <p:spPr bwMode="auto">
          <a:xfrm>
            <a:off x="5370513" y="2392363"/>
            <a:ext cx="115887" cy="117475"/>
          </a:xfrm>
          <a:custGeom>
            <a:avLst/>
            <a:gdLst>
              <a:gd name="T0" fmla="*/ 14843 w 116204"/>
              <a:gd name="T1" fmla="*/ 0 h 118110"/>
              <a:gd name="T2" fmla="*/ 7071 w 116204"/>
              <a:gd name="T3" fmla="*/ 2072 h 118110"/>
              <a:gd name="T4" fmla="*/ 0 w 116204"/>
              <a:gd name="T5" fmla="*/ 14173 h 118110"/>
              <a:gd name="T6" fmla="*/ 2042 w 116204"/>
              <a:gd name="T7" fmla="*/ 21945 h 118110"/>
              <a:gd name="T8" fmla="*/ 65501 w 116204"/>
              <a:gd name="T9" fmla="*/ 58978 h 118110"/>
              <a:gd name="T10" fmla="*/ 2042 w 116204"/>
              <a:gd name="T11" fmla="*/ 95981 h 118110"/>
              <a:gd name="T12" fmla="*/ 0 w 116204"/>
              <a:gd name="T13" fmla="*/ 103753 h 118110"/>
              <a:gd name="T14" fmla="*/ 7071 w 116204"/>
              <a:gd name="T15" fmla="*/ 115884 h 118110"/>
              <a:gd name="T16" fmla="*/ 14843 w 116204"/>
              <a:gd name="T17" fmla="*/ 117927 h 118110"/>
              <a:gd name="T18" fmla="*/ 115915 w 116204"/>
              <a:gd name="T19" fmla="*/ 58978 h 118110"/>
              <a:gd name="T20" fmla="*/ 14843 w 116204"/>
              <a:gd name="T21" fmla="*/ 0 h 118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204" h="118110">
                <a:moveTo>
                  <a:pt x="14843" y="0"/>
                </a:moveTo>
                <a:lnTo>
                  <a:pt x="7071" y="2072"/>
                </a:lnTo>
                <a:lnTo>
                  <a:pt x="0" y="14173"/>
                </a:lnTo>
                <a:lnTo>
                  <a:pt x="2042" y="21945"/>
                </a:lnTo>
                <a:lnTo>
                  <a:pt x="65501" y="58978"/>
                </a:lnTo>
                <a:lnTo>
                  <a:pt x="2042" y="95981"/>
                </a:lnTo>
                <a:lnTo>
                  <a:pt x="0" y="103753"/>
                </a:lnTo>
                <a:lnTo>
                  <a:pt x="7071" y="115884"/>
                </a:lnTo>
                <a:lnTo>
                  <a:pt x="14843" y="117927"/>
                </a:lnTo>
                <a:lnTo>
                  <a:pt x="115915" y="58978"/>
                </a:lnTo>
                <a:lnTo>
                  <a:pt x="148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7" name="object 57"/>
          <p:cNvSpPr>
            <a:spLocks noChangeArrowheads="1"/>
          </p:cNvSpPr>
          <p:nvPr/>
        </p:nvSpPr>
        <p:spPr bwMode="auto">
          <a:xfrm>
            <a:off x="6100763" y="2797175"/>
            <a:ext cx="295275" cy="423863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58" name="object 58"/>
          <p:cNvSpPr>
            <a:spLocks/>
          </p:cNvSpPr>
          <p:nvPr/>
        </p:nvSpPr>
        <p:spPr bwMode="auto">
          <a:xfrm>
            <a:off x="6248400" y="2819400"/>
            <a:ext cx="0" cy="203200"/>
          </a:xfrm>
          <a:custGeom>
            <a:avLst/>
            <a:gdLst>
              <a:gd name="T0" fmla="*/ 0 h 203835"/>
              <a:gd name="T1" fmla="*/ 203393 h 20383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03835">
                <a:moveTo>
                  <a:pt x="0" y="0"/>
                </a:moveTo>
                <a:lnTo>
                  <a:pt x="0" y="20339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9" name="object 59"/>
          <p:cNvSpPr>
            <a:spLocks/>
          </p:cNvSpPr>
          <p:nvPr/>
        </p:nvSpPr>
        <p:spPr bwMode="auto">
          <a:xfrm>
            <a:off x="6189663" y="2932113"/>
            <a:ext cx="117475" cy="115887"/>
          </a:xfrm>
          <a:custGeom>
            <a:avLst/>
            <a:gdLst>
              <a:gd name="T0" fmla="*/ 14142 w 118110"/>
              <a:gd name="T1" fmla="*/ 0 h 116205"/>
              <a:gd name="T2" fmla="*/ 2042 w 118110"/>
              <a:gd name="T3" fmla="*/ 7071 h 116205"/>
              <a:gd name="T4" fmla="*/ 0 w 118110"/>
              <a:gd name="T5" fmla="*/ 14843 h 116205"/>
              <a:gd name="T6" fmla="*/ 58948 w 118110"/>
              <a:gd name="T7" fmla="*/ 115915 h 116205"/>
              <a:gd name="T8" fmla="*/ 88351 w 118110"/>
              <a:gd name="T9" fmla="*/ 65501 h 116205"/>
              <a:gd name="T10" fmla="*/ 58948 w 118110"/>
              <a:gd name="T11" fmla="*/ 65501 h 116205"/>
              <a:gd name="T12" fmla="*/ 21945 w 118110"/>
              <a:gd name="T13" fmla="*/ 2042 h 116205"/>
              <a:gd name="T14" fmla="*/ 14142 w 118110"/>
              <a:gd name="T15" fmla="*/ 0 h 116205"/>
              <a:gd name="T16" fmla="*/ 103753 w 118110"/>
              <a:gd name="T17" fmla="*/ 0 h 116205"/>
              <a:gd name="T18" fmla="*/ 95951 w 118110"/>
              <a:gd name="T19" fmla="*/ 2042 h 116205"/>
              <a:gd name="T20" fmla="*/ 58948 w 118110"/>
              <a:gd name="T21" fmla="*/ 65501 h 116205"/>
              <a:gd name="T22" fmla="*/ 88351 w 118110"/>
              <a:gd name="T23" fmla="*/ 65501 h 116205"/>
              <a:gd name="T24" fmla="*/ 117896 w 118110"/>
              <a:gd name="T25" fmla="*/ 14843 h 116205"/>
              <a:gd name="T26" fmla="*/ 115854 w 118110"/>
              <a:gd name="T27" fmla="*/ 7071 h 116205"/>
              <a:gd name="T28" fmla="*/ 103753 w 118110"/>
              <a:gd name="T29" fmla="*/ 0 h 116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110" h="116205">
                <a:moveTo>
                  <a:pt x="14142" y="0"/>
                </a:moveTo>
                <a:lnTo>
                  <a:pt x="2042" y="7071"/>
                </a:lnTo>
                <a:lnTo>
                  <a:pt x="0" y="14843"/>
                </a:lnTo>
                <a:lnTo>
                  <a:pt x="58948" y="115915"/>
                </a:lnTo>
                <a:lnTo>
                  <a:pt x="88351" y="65501"/>
                </a:lnTo>
                <a:lnTo>
                  <a:pt x="58948" y="65501"/>
                </a:lnTo>
                <a:lnTo>
                  <a:pt x="21945" y="2042"/>
                </a:lnTo>
                <a:lnTo>
                  <a:pt x="14142" y="0"/>
                </a:lnTo>
                <a:close/>
              </a:path>
              <a:path w="118110" h="116205">
                <a:moveTo>
                  <a:pt x="103753" y="0"/>
                </a:moveTo>
                <a:lnTo>
                  <a:pt x="95951" y="2042"/>
                </a:lnTo>
                <a:lnTo>
                  <a:pt x="58948" y="65501"/>
                </a:lnTo>
                <a:lnTo>
                  <a:pt x="88351" y="65501"/>
                </a:lnTo>
                <a:lnTo>
                  <a:pt x="117896" y="14843"/>
                </a:lnTo>
                <a:lnTo>
                  <a:pt x="115854" y="7071"/>
                </a:lnTo>
                <a:lnTo>
                  <a:pt x="1037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0" name="object 60"/>
          <p:cNvSpPr>
            <a:spLocks noChangeArrowheads="1"/>
          </p:cNvSpPr>
          <p:nvPr/>
        </p:nvSpPr>
        <p:spPr bwMode="auto">
          <a:xfrm>
            <a:off x="6100763" y="3408363"/>
            <a:ext cx="292100" cy="419100"/>
          </a:xfrm>
          <a:prstGeom prst="rect">
            <a:avLst/>
          </a:prstGeom>
          <a:blipFill dpi="0" rotWithShape="1">
            <a:blip r:embed="rId3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61" name="object 61"/>
          <p:cNvSpPr>
            <a:spLocks/>
          </p:cNvSpPr>
          <p:nvPr/>
        </p:nvSpPr>
        <p:spPr bwMode="auto">
          <a:xfrm>
            <a:off x="6248400" y="3429000"/>
            <a:ext cx="0" cy="203200"/>
          </a:xfrm>
          <a:custGeom>
            <a:avLst/>
            <a:gdLst>
              <a:gd name="T0" fmla="*/ 0 h 203835"/>
              <a:gd name="T1" fmla="*/ 203393 h 20383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03835">
                <a:moveTo>
                  <a:pt x="0" y="0"/>
                </a:moveTo>
                <a:lnTo>
                  <a:pt x="0" y="20339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2" name="object 62"/>
          <p:cNvSpPr>
            <a:spLocks/>
          </p:cNvSpPr>
          <p:nvPr/>
        </p:nvSpPr>
        <p:spPr bwMode="auto">
          <a:xfrm>
            <a:off x="6188075" y="3541713"/>
            <a:ext cx="117475" cy="115887"/>
          </a:xfrm>
          <a:custGeom>
            <a:avLst/>
            <a:gdLst>
              <a:gd name="T0" fmla="*/ 14142 w 118110"/>
              <a:gd name="T1" fmla="*/ 0 h 116204"/>
              <a:gd name="T2" fmla="*/ 2042 w 118110"/>
              <a:gd name="T3" fmla="*/ 7071 h 116204"/>
              <a:gd name="T4" fmla="*/ 0 w 118110"/>
              <a:gd name="T5" fmla="*/ 14843 h 116204"/>
              <a:gd name="T6" fmla="*/ 58948 w 118110"/>
              <a:gd name="T7" fmla="*/ 115915 h 116204"/>
              <a:gd name="T8" fmla="*/ 88351 w 118110"/>
              <a:gd name="T9" fmla="*/ 65501 h 116204"/>
              <a:gd name="T10" fmla="*/ 58948 w 118110"/>
              <a:gd name="T11" fmla="*/ 65501 h 116204"/>
              <a:gd name="T12" fmla="*/ 21945 w 118110"/>
              <a:gd name="T13" fmla="*/ 2042 h 116204"/>
              <a:gd name="T14" fmla="*/ 14142 w 118110"/>
              <a:gd name="T15" fmla="*/ 0 h 116204"/>
              <a:gd name="T16" fmla="*/ 103753 w 118110"/>
              <a:gd name="T17" fmla="*/ 0 h 116204"/>
              <a:gd name="T18" fmla="*/ 95951 w 118110"/>
              <a:gd name="T19" fmla="*/ 2042 h 116204"/>
              <a:gd name="T20" fmla="*/ 58948 w 118110"/>
              <a:gd name="T21" fmla="*/ 65501 h 116204"/>
              <a:gd name="T22" fmla="*/ 88351 w 118110"/>
              <a:gd name="T23" fmla="*/ 65501 h 116204"/>
              <a:gd name="T24" fmla="*/ 117896 w 118110"/>
              <a:gd name="T25" fmla="*/ 14843 h 116204"/>
              <a:gd name="T26" fmla="*/ 115854 w 118110"/>
              <a:gd name="T27" fmla="*/ 7071 h 116204"/>
              <a:gd name="T28" fmla="*/ 103753 w 118110"/>
              <a:gd name="T29" fmla="*/ 0 h 116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110" h="116204">
                <a:moveTo>
                  <a:pt x="14142" y="0"/>
                </a:moveTo>
                <a:lnTo>
                  <a:pt x="2042" y="7071"/>
                </a:lnTo>
                <a:lnTo>
                  <a:pt x="0" y="14843"/>
                </a:lnTo>
                <a:lnTo>
                  <a:pt x="58948" y="115915"/>
                </a:lnTo>
                <a:lnTo>
                  <a:pt x="88351" y="65501"/>
                </a:lnTo>
                <a:lnTo>
                  <a:pt x="58948" y="65501"/>
                </a:lnTo>
                <a:lnTo>
                  <a:pt x="21945" y="2042"/>
                </a:lnTo>
                <a:lnTo>
                  <a:pt x="14142" y="0"/>
                </a:lnTo>
                <a:close/>
              </a:path>
              <a:path w="118110" h="116204">
                <a:moveTo>
                  <a:pt x="103753" y="0"/>
                </a:moveTo>
                <a:lnTo>
                  <a:pt x="95951" y="2042"/>
                </a:lnTo>
                <a:lnTo>
                  <a:pt x="58948" y="65501"/>
                </a:lnTo>
                <a:lnTo>
                  <a:pt x="88351" y="65501"/>
                </a:lnTo>
                <a:lnTo>
                  <a:pt x="117896" y="14843"/>
                </a:lnTo>
                <a:lnTo>
                  <a:pt x="115854" y="7071"/>
                </a:lnTo>
                <a:lnTo>
                  <a:pt x="1037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3" name="object 63"/>
          <p:cNvSpPr>
            <a:spLocks noChangeArrowheads="1"/>
          </p:cNvSpPr>
          <p:nvPr/>
        </p:nvSpPr>
        <p:spPr bwMode="auto">
          <a:xfrm>
            <a:off x="6961188" y="4006850"/>
            <a:ext cx="960437" cy="506413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64" name="object 64"/>
          <p:cNvSpPr>
            <a:spLocks/>
          </p:cNvSpPr>
          <p:nvPr/>
        </p:nvSpPr>
        <p:spPr bwMode="auto">
          <a:xfrm>
            <a:off x="7007225" y="4038600"/>
            <a:ext cx="766763" cy="279400"/>
          </a:xfrm>
          <a:custGeom>
            <a:avLst/>
            <a:gdLst>
              <a:gd name="T0" fmla="*/ 0 w 767079"/>
              <a:gd name="T1" fmla="*/ 0 h 280035"/>
              <a:gd name="T2" fmla="*/ 766754 w 767079"/>
              <a:gd name="T3" fmla="*/ 0 h 280035"/>
              <a:gd name="T4" fmla="*/ 766754 w 767079"/>
              <a:gd name="T5" fmla="*/ 279593 h 280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7079" h="280035">
                <a:moveTo>
                  <a:pt x="0" y="0"/>
                </a:moveTo>
                <a:lnTo>
                  <a:pt x="766754" y="0"/>
                </a:lnTo>
                <a:lnTo>
                  <a:pt x="766754" y="279593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5" name="object 65"/>
          <p:cNvSpPr>
            <a:spLocks/>
          </p:cNvSpPr>
          <p:nvPr/>
        </p:nvSpPr>
        <p:spPr bwMode="auto">
          <a:xfrm>
            <a:off x="7715250" y="4227513"/>
            <a:ext cx="117475" cy="115887"/>
          </a:xfrm>
          <a:custGeom>
            <a:avLst/>
            <a:gdLst>
              <a:gd name="T0" fmla="*/ 14173 w 118109"/>
              <a:gd name="T1" fmla="*/ 0 h 116204"/>
              <a:gd name="T2" fmla="*/ 2042 w 118109"/>
              <a:gd name="T3" fmla="*/ 7071 h 116204"/>
              <a:gd name="T4" fmla="*/ 0 w 118109"/>
              <a:gd name="T5" fmla="*/ 14846 h 116204"/>
              <a:gd name="T6" fmla="*/ 58948 w 118109"/>
              <a:gd name="T7" fmla="*/ 115906 h 116204"/>
              <a:gd name="T8" fmla="*/ 88368 w 118109"/>
              <a:gd name="T9" fmla="*/ 65495 h 116204"/>
              <a:gd name="T10" fmla="*/ 58948 w 118109"/>
              <a:gd name="T11" fmla="*/ 65495 h 116204"/>
              <a:gd name="T12" fmla="*/ 21945 w 118109"/>
              <a:gd name="T13" fmla="*/ 2048 h 116204"/>
              <a:gd name="T14" fmla="*/ 14173 w 118109"/>
              <a:gd name="T15" fmla="*/ 0 h 116204"/>
              <a:gd name="T16" fmla="*/ 103753 w 118109"/>
              <a:gd name="T17" fmla="*/ 0 h 116204"/>
              <a:gd name="T18" fmla="*/ 95981 w 118109"/>
              <a:gd name="T19" fmla="*/ 2048 h 116204"/>
              <a:gd name="T20" fmla="*/ 58948 w 118109"/>
              <a:gd name="T21" fmla="*/ 65495 h 116204"/>
              <a:gd name="T22" fmla="*/ 88368 w 118109"/>
              <a:gd name="T23" fmla="*/ 65495 h 116204"/>
              <a:gd name="T24" fmla="*/ 114391 w 118109"/>
              <a:gd name="T25" fmla="*/ 20906 h 116204"/>
              <a:gd name="T26" fmla="*/ 117896 w 118109"/>
              <a:gd name="T27" fmla="*/ 14846 h 116204"/>
              <a:gd name="T28" fmla="*/ 115854 w 118109"/>
              <a:gd name="T29" fmla="*/ 7071 h 116204"/>
              <a:gd name="T30" fmla="*/ 103753 w 118109"/>
              <a:gd name="T31" fmla="*/ 0 h 116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109" h="116204">
                <a:moveTo>
                  <a:pt x="14173" y="0"/>
                </a:moveTo>
                <a:lnTo>
                  <a:pt x="2042" y="7071"/>
                </a:lnTo>
                <a:lnTo>
                  <a:pt x="0" y="14846"/>
                </a:lnTo>
                <a:lnTo>
                  <a:pt x="58948" y="115906"/>
                </a:lnTo>
                <a:lnTo>
                  <a:pt x="88368" y="65495"/>
                </a:lnTo>
                <a:lnTo>
                  <a:pt x="58948" y="65495"/>
                </a:lnTo>
                <a:lnTo>
                  <a:pt x="21945" y="2048"/>
                </a:lnTo>
                <a:lnTo>
                  <a:pt x="14173" y="0"/>
                </a:lnTo>
                <a:close/>
              </a:path>
              <a:path w="118109" h="116204">
                <a:moveTo>
                  <a:pt x="103753" y="0"/>
                </a:moveTo>
                <a:lnTo>
                  <a:pt x="95981" y="2048"/>
                </a:lnTo>
                <a:lnTo>
                  <a:pt x="58948" y="65495"/>
                </a:lnTo>
                <a:lnTo>
                  <a:pt x="88368" y="65495"/>
                </a:lnTo>
                <a:lnTo>
                  <a:pt x="114391" y="20906"/>
                </a:lnTo>
                <a:lnTo>
                  <a:pt x="117896" y="14846"/>
                </a:lnTo>
                <a:lnTo>
                  <a:pt x="115854" y="7071"/>
                </a:lnTo>
                <a:lnTo>
                  <a:pt x="1037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6" name="object 66"/>
          <p:cNvSpPr>
            <a:spLocks noChangeArrowheads="1"/>
          </p:cNvSpPr>
          <p:nvPr/>
        </p:nvSpPr>
        <p:spPr bwMode="auto">
          <a:xfrm>
            <a:off x="7161213" y="5083175"/>
            <a:ext cx="669925" cy="498475"/>
          </a:xfrm>
          <a:prstGeom prst="rect">
            <a:avLst/>
          </a:prstGeom>
          <a:blipFill dpi="0" rotWithShape="1">
            <a:blip r:embed="rId3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67" name="object 67"/>
          <p:cNvSpPr>
            <a:spLocks/>
          </p:cNvSpPr>
          <p:nvPr/>
        </p:nvSpPr>
        <p:spPr bwMode="auto">
          <a:xfrm>
            <a:off x="7308850" y="5105400"/>
            <a:ext cx="465138" cy="279400"/>
          </a:xfrm>
          <a:custGeom>
            <a:avLst/>
            <a:gdLst>
              <a:gd name="T0" fmla="*/ 465216 w 465454"/>
              <a:gd name="T1" fmla="*/ 0 h 280035"/>
              <a:gd name="T2" fmla="*/ 465216 w 465454"/>
              <a:gd name="T3" fmla="*/ 152399 h 280035"/>
              <a:gd name="T4" fmla="*/ 0 w 465454"/>
              <a:gd name="T5" fmla="*/ 152399 h 280035"/>
              <a:gd name="T6" fmla="*/ 0 w 465454"/>
              <a:gd name="T7" fmla="*/ 279593 h 280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5454" h="280035">
                <a:moveTo>
                  <a:pt x="465216" y="0"/>
                </a:moveTo>
                <a:lnTo>
                  <a:pt x="465216" y="152399"/>
                </a:lnTo>
                <a:lnTo>
                  <a:pt x="0" y="152399"/>
                </a:lnTo>
                <a:lnTo>
                  <a:pt x="0" y="279593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8" name="object 68"/>
          <p:cNvSpPr>
            <a:spLocks/>
          </p:cNvSpPr>
          <p:nvPr/>
        </p:nvSpPr>
        <p:spPr bwMode="auto">
          <a:xfrm>
            <a:off x="7250113" y="5294313"/>
            <a:ext cx="117475" cy="115887"/>
          </a:xfrm>
          <a:custGeom>
            <a:avLst/>
            <a:gdLst>
              <a:gd name="T0" fmla="*/ 14142 w 118109"/>
              <a:gd name="T1" fmla="*/ 0 h 116204"/>
              <a:gd name="T2" fmla="*/ 2042 w 118109"/>
              <a:gd name="T3" fmla="*/ 7071 h 116204"/>
              <a:gd name="T4" fmla="*/ 0 w 118109"/>
              <a:gd name="T5" fmla="*/ 14846 h 116204"/>
              <a:gd name="T6" fmla="*/ 58948 w 118109"/>
              <a:gd name="T7" fmla="*/ 115906 h 116204"/>
              <a:gd name="T8" fmla="*/ 88348 w 118109"/>
              <a:gd name="T9" fmla="*/ 65495 h 116204"/>
              <a:gd name="T10" fmla="*/ 58948 w 118109"/>
              <a:gd name="T11" fmla="*/ 65495 h 116204"/>
              <a:gd name="T12" fmla="*/ 25450 w 118109"/>
              <a:gd name="T13" fmla="*/ 8107 h 116204"/>
              <a:gd name="T14" fmla="*/ 21945 w 118109"/>
              <a:gd name="T15" fmla="*/ 2048 h 116204"/>
              <a:gd name="T16" fmla="*/ 14142 w 118109"/>
              <a:gd name="T17" fmla="*/ 0 h 116204"/>
              <a:gd name="T18" fmla="*/ 103723 w 118109"/>
              <a:gd name="T19" fmla="*/ 0 h 116204"/>
              <a:gd name="T20" fmla="*/ 95951 w 118109"/>
              <a:gd name="T21" fmla="*/ 2048 h 116204"/>
              <a:gd name="T22" fmla="*/ 58948 w 118109"/>
              <a:gd name="T23" fmla="*/ 65495 h 116204"/>
              <a:gd name="T24" fmla="*/ 88348 w 118109"/>
              <a:gd name="T25" fmla="*/ 65495 h 116204"/>
              <a:gd name="T26" fmla="*/ 117896 w 118109"/>
              <a:gd name="T27" fmla="*/ 14846 h 116204"/>
              <a:gd name="T28" fmla="*/ 115854 w 118109"/>
              <a:gd name="T29" fmla="*/ 7071 h 116204"/>
              <a:gd name="T30" fmla="*/ 103723 w 118109"/>
              <a:gd name="T31" fmla="*/ 0 h 116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109" h="116204">
                <a:moveTo>
                  <a:pt x="14142" y="0"/>
                </a:moveTo>
                <a:lnTo>
                  <a:pt x="2042" y="7071"/>
                </a:lnTo>
                <a:lnTo>
                  <a:pt x="0" y="14846"/>
                </a:lnTo>
                <a:lnTo>
                  <a:pt x="58948" y="115906"/>
                </a:lnTo>
                <a:lnTo>
                  <a:pt x="88348" y="65495"/>
                </a:lnTo>
                <a:lnTo>
                  <a:pt x="58948" y="65495"/>
                </a:lnTo>
                <a:lnTo>
                  <a:pt x="25450" y="8107"/>
                </a:lnTo>
                <a:lnTo>
                  <a:pt x="21945" y="2048"/>
                </a:lnTo>
                <a:lnTo>
                  <a:pt x="14142" y="0"/>
                </a:lnTo>
                <a:close/>
              </a:path>
              <a:path w="118109" h="116204">
                <a:moveTo>
                  <a:pt x="103723" y="0"/>
                </a:moveTo>
                <a:lnTo>
                  <a:pt x="95951" y="2048"/>
                </a:lnTo>
                <a:lnTo>
                  <a:pt x="58948" y="65495"/>
                </a:lnTo>
                <a:lnTo>
                  <a:pt x="88348" y="65495"/>
                </a:lnTo>
                <a:lnTo>
                  <a:pt x="117896" y="14846"/>
                </a:lnTo>
                <a:lnTo>
                  <a:pt x="115854" y="7071"/>
                </a:lnTo>
                <a:lnTo>
                  <a:pt x="1037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9" name="object 69"/>
          <p:cNvSpPr>
            <a:spLocks noChangeArrowheads="1"/>
          </p:cNvSpPr>
          <p:nvPr/>
        </p:nvSpPr>
        <p:spPr bwMode="auto">
          <a:xfrm>
            <a:off x="2298700" y="5665788"/>
            <a:ext cx="947738" cy="293687"/>
          </a:xfrm>
          <a:prstGeom prst="rect">
            <a:avLst/>
          </a:prstGeom>
          <a:blipFill dpi="0" rotWithShape="1">
            <a:blip r:embed="rId3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70" name="object 70"/>
          <p:cNvSpPr>
            <a:spLocks/>
          </p:cNvSpPr>
          <p:nvPr/>
        </p:nvSpPr>
        <p:spPr bwMode="auto">
          <a:xfrm>
            <a:off x="2468563" y="5789613"/>
            <a:ext cx="731837" cy="0"/>
          </a:xfrm>
          <a:custGeom>
            <a:avLst/>
            <a:gdLst>
              <a:gd name="T0" fmla="*/ 0 w 731519"/>
              <a:gd name="T1" fmla="*/ 731187 w 7315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31519">
                <a:moveTo>
                  <a:pt x="0" y="0"/>
                </a:moveTo>
                <a:lnTo>
                  <a:pt x="731187" y="0"/>
                </a:lnTo>
              </a:path>
            </a:pathLst>
          </a:custGeom>
          <a:noFill/>
          <a:ln w="44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71" name="object 71"/>
          <p:cNvSpPr>
            <a:spLocks/>
          </p:cNvSpPr>
          <p:nvPr/>
        </p:nvSpPr>
        <p:spPr bwMode="auto">
          <a:xfrm>
            <a:off x="2444750" y="5727700"/>
            <a:ext cx="115888" cy="117475"/>
          </a:xfrm>
          <a:custGeom>
            <a:avLst/>
            <a:gdLst>
              <a:gd name="T0" fmla="*/ 101071 w 116205"/>
              <a:gd name="T1" fmla="*/ 0 h 118110"/>
              <a:gd name="T2" fmla="*/ 0 w 116205"/>
              <a:gd name="T3" fmla="*/ 58948 h 118110"/>
              <a:gd name="T4" fmla="*/ 101071 w 116205"/>
              <a:gd name="T5" fmla="*/ 117908 h 118110"/>
              <a:gd name="T6" fmla="*/ 108847 w 116205"/>
              <a:gd name="T7" fmla="*/ 115860 h 118110"/>
              <a:gd name="T8" fmla="*/ 115918 w 116205"/>
              <a:gd name="T9" fmla="*/ 103738 h 118110"/>
              <a:gd name="T10" fmla="*/ 113870 w 116205"/>
              <a:gd name="T11" fmla="*/ 95966 h 118110"/>
              <a:gd name="T12" fmla="*/ 50410 w 116205"/>
              <a:gd name="T13" fmla="*/ 58948 h 118110"/>
              <a:gd name="T14" fmla="*/ 113870 w 116205"/>
              <a:gd name="T15" fmla="*/ 21933 h 118110"/>
              <a:gd name="T16" fmla="*/ 115918 w 116205"/>
              <a:gd name="T17" fmla="*/ 14157 h 118110"/>
              <a:gd name="T18" fmla="*/ 108847 w 116205"/>
              <a:gd name="T19" fmla="*/ 2036 h 118110"/>
              <a:gd name="T20" fmla="*/ 101071 w 116205"/>
              <a:gd name="T21" fmla="*/ 0 h 118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205" h="118110">
                <a:moveTo>
                  <a:pt x="101071" y="0"/>
                </a:moveTo>
                <a:lnTo>
                  <a:pt x="0" y="58948"/>
                </a:lnTo>
                <a:lnTo>
                  <a:pt x="101071" y="117908"/>
                </a:lnTo>
                <a:lnTo>
                  <a:pt x="108847" y="115860"/>
                </a:lnTo>
                <a:lnTo>
                  <a:pt x="115918" y="103738"/>
                </a:lnTo>
                <a:lnTo>
                  <a:pt x="113870" y="95966"/>
                </a:lnTo>
                <a:lnTo>
                  <a:pt x="50410" y="58948"/>
                </a:lnTo>
                <a:lnTo>
                  <a:pt x="113870" y="21933"/>
                </a:lnTo>
                <a:lnTo>
                  <a:pt x="115918" y="14157"/>
                </a:lnTo>
                <a:lnTo>
                  <a:pt x="108847" y="2036"/>
                </a:lnTo>
                <a:lnTo>
                  <a:pt x="1010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72" name="object 72"/>
          <p:cNvSpPr>
            <a:spLocks noChangeArrowheads="1"/>
          </p:cNvSpPr>
          <p:nvPr/>
        </p:nvSpPr>
        <p:spPr bwMode="auto">
          <a:xfrm>
            <a:off x="4576763" y="5668963"/>
            <a:ext cx="1109662" cy="295275"/>
          </a:xfrm>
          <a:prstGeom prst="rect">
            <a:avLst/>
          </a:prstGeom>
          <a:blipFill dpi="0" rotWithShape="1">
            <a:blip r:embed="rId3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73" name="object 73"/>
          <p:cNvSpPr>
            <a:spLocks/>
          </p:cNvSpPr>
          <p:nvPr/>
        </p:nvSpPr>
        <p:spPr bwMode="auto">
          <a:xfrm>
            <a:off x="4746625" y="5792788"/>
            <a:ext cx="892175" cy="0"/>
          </a:xfrm>
          <a:custGeom>
            <a:avLst/>
            <a:gdLst>
              <a:gd name="T0" fmla="*/ 0 w 892810"/>
              <a:gd name="T1" fmla="*/ 892241 w 89281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892810">
                <a:moveTo>
                  <a:pt x="0" y="0"/>
                </a:moveTo>
                <a:lnTo>
                  <a:pt x="892241" y="0"/>
                </a:lnTo>
              </a:path>
            </a:pathLst>
          </a:custGeom>
          <a:noFill/>
          <a:ln w="44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74" name="object 74"/>
          <p:cNvSpPr>
            <a:spLocks/>
          </p:cNvSpPr>
          <p:nvPr/>
        </p:nvSpPr>
        <p:spPr bwMode="auto">
          <a:xfrm>
            <a:off x="4721225" y="5732463"/>
            <a:ext cx="115888" cy="117475"/>
          </a:xfrm>
          <a:custGeom>
            <a:avLst/>
            <a:gdLst>
              <a:gd name="T0" fmla="*/ 101071 w 116204"/>
              <a:gd name="T1" fmla="*/ 0 h 118110"/>
              <a:gd name="T2" fmla="*/ 0 w 116204"/>
              <a:gd name="T3" fmla="*/ 58948 h 118110"/>
              <a:gd name="T4" fmla="*/ 101071 w 116204"/>
              <a:gd name="T5" fmla="*/ 117908 h 118110"/>
              <a:gd name="T6" fmla="*/ 108844 w 116204"/>
              <a:gd name="T7" fmla="*/ 115860 h 118110"/>
              <a:gd name="T8" fmla="*/ 115915 w 116204"/>
              <a:gd name="T9" fmla="*/ 103738 h 118110"/>
              <a:gd name="T10" fmla="*/ 113873 w 116204"/>
              <a:gd name="T11" fmla="*/ 95966 h 118110"/>
              <a:gd name="T12" fmla="*/ 50413 w 116204"/>
              <a:gd name="T13" fmla="*/ 58948 h 118110"/>
              <a:gd name="T14" fmla="*/ 113873 w 116204"/>
              <a:gd name="T15" fmla="*/ 21930 h 118110"/>
              <a:gd name="T16" fmla="*/ 115915 w 116204"/>
              <a:gd name="T17" fmla="*/ 14157 h 118110"/>
              <a:gd name="T18" fmla="*/ 108844 w 116204"/>
              <a:gd name="T19" fmla="*/ 2036 h 118110"/>
              <a:gd name="T20" fmla="*/ 101071 w 116204"/>
              <a:gd name="T21" fmla="*/ 0 h 118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204" h="118110">
                <a:moveTo>
                  <a:pt x="101071" y="0"/>
                </a:moveTo>
                <a:lnTo>
                  <a:pt x="0" y="58948"/>
                </a:lnTo>
                <a:lnTo>
                  <a:pt x="101071" y="117908"/>
                </a:lnTo>
                <a:lnTo>
                  <a:pt x="108844" y="115860"/>
                </a:lnTo>
                <a:lnTo>
                  <a:pt x="115915" y="103738"/>
                </a:lnTo>
                <a:lnTo>
                  <a:pt x="113873" y="95966"/>
                </a:lnTo>
                <a:lnTo>
                  <a:pt x="50413" y="58948"/>
                </a:lnTo>
                <a:lnTo>
                  <a:pt x="113873" y="21930"/>
                </a:lnTo>
                <a:lnTo>
                  <a:pt x="115915" y="14157"/>
                </a:lnTo>
                <a:lnTo>
                  <a:pt x="108844" y="2036"/>
                </a:lnTo>
                <a:lnTo>
                  <a:pt x="1010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" name="object 75"/>
          <p:cNvSpPr txBox="1"/>
          <p:nvPr/>
        </p:nvSpPr>
        <p:spPr>
          <a:xfrm>
            <a:off x="2746375" y="5491163"/>
            <a:ext cx="2651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Gill Sans MT"/>
                <a:cs typeface="Gill Sans MT"/>
              </a:rPr>
              <a:t>no</a:t>
            </a:r>
            <a:endParaRPr>
              <a:latin typeface="Gill Sans MT"/>
              <a:cs typeface="Gill Sans MT"/>
            </a:endParaRPr>
          </a:p>
        </p:txBody>
      </p:sp>
      <p:sp>
        <p:nvSpPr>
          <p:cNvPr id="25676" name="object 76"/>
          <p:cNvSpPr>
            <a:spLocks noChangeArrowheads="1"/>
          </p:cNvSpPr>
          <p:nvPr/>
        </p:nvSpPr>
        <p:spPr bwMode="auto">
          <a:xfrm>
            <a:off x="3814763" y="4056063"/>
            <a:ext cx="295275" cy="1425575"/>
          </a:xfrm>
          <a:prstGeom prst="rect">
            <a:avLst/>
          </a:prstGeom>
          <a:blipFill dpi="0" rotWithShape="1">
            <a:blip r:embed="rId3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77" name="object 77"/>
          <p:cNvSpPr>
            <a:spLocks/>
          </p:cNvSpPr>
          <p:nvPr/>
        </p:nvSpPr>
        <p:spPr bwMode="auto">
          <a:xfrm>
            <a:off x="3962400" y="4205288"/>
            <a:ext cx="0" cy="1204912"/>
          </a:xfrm>
          <a:custGeom>
            <a:avLst/>
            <a:gdLst>
              <a:gd name="T0" fmla="*/ 0 h 1205864"/>
              <a:gd name="T1" fmla="*/ 1205316 h 120586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05864">
                <a:moveTo>
                  <a:pt x="0" y="0"/>
                </a:moveTo>
                <a:lnTo>
                  <a:pt x="0" y="120531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78" name="object 78"/>
          <p:cNvSpPr>
            <a:spLocks/>
          </p:cNvSpPr>
          <p:nvPr/>
        </p:nvSpPr>
        <p:spPr bwMode="auto">
          <a:xfrm>
            <a:off x="3903663" y="4179888"/>
            <a:ext cx="117475" cy="115887"/>
          </a:xfrm>
          <a:custGeom>
            <a:avLst/>
            <a:gdLst>
              <a:gd name="T0" fmla="*/ 58948 w 118110"/>
              <a:gd name="T1" fmla="*/ 0 h 116204"/>
              <a:gd name="T2" fmla="*/ 0 w 118110"/>
              <a:gd name="T3" fmla="*/ 101071 h 116204"/>
              <a:gd name="T4" fmla="*/ 2042 w 118110"/>
              <a:gd name="T5" fmla="*/ 108847 h 116204"/>
              <a:gd name="T6" fmla="*/ 14142 w 118110"/>
              <a:gd name="T7" fmla="*/ 115906 h 116204"/>
              <a:gd name="T8" fmla="*/ 21945 w 118110"/>
              <a:gd name="T9" fmla="*/ 113861 h 116204"/>
              <a:gd name="T10" fmla="*/ 58948 w 118110"/>
              <a:gd name="T11" fmla="*/ 50410 h 116204"/>
              <a:gd name="T12" fmla="*/ 88349 w 118110"/>
              <a:gd name="T13" fmla="*/ 50410 h 116204"/>
              <a:gd name="T14" fmla="*/ 58948 w 118110"/>
              <a:gd name="T15" fmla="*/ 0 h 116204"/>
              <a:gd name="T16" fmla="*/ 88349 w 118110"/>
              <a:gd name="T17" fmla="*/ 50410 h 116204"/>
              <a:gd name="T18" fmla="*/ 58948 w 118110"/>
              <a:gd name="T19" fmla="*/ 50410 h 116204"/>
              <a:gd name="T20" fmla="*/ 95951 w 118110"/>
              <a:gd name="T21" fmla="*/ 113861 h 116204"/>
              <a:gd name="T22" fmla="*/ 103753 w 118110"/>
              <a:gd name="T23" fmla="*/ 115906 h 116204"/>
              <a:gd name="T24" fmla="*/ 115854 w 118110"/>
              <a:gd name="T25" fmla="*/ 108847 h 116204"/>
              <a:gd name="T26" fmla="*/ 117896 w 118110"/>
              <a:gd name="T27" fmla="*/ 101071 h 116204"/>
              <a:gd name="T28" fmla="*/ 88349 w 118110"/>
              <a:gd name="T29" fmla="*/ 50410 h 116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110" h="116204">
                <a:moveTo>
                  <a:pt x="58948" y="0"/>
                </a:moveTo>
                <a:lnTo>
                  <a:pt x="0" y="101071"/>
                </a:lnTo>
                <a:lnTo>
                  <a:pt x="2042" y="108847"/>
                </a:lnTo>
                <a:lnTo>
                  <a:pt x="14142" y="115906"/>
                </a:lnTo>
                <a:lnTo>
                  <a:pt x="21945" y="113861"/>
                </a:lnTo>
                <a:lnTo>
                  <a:pt x="58948" y="50410"/>
                </a:lnTo>
                <a:lnTo>
                  <a:pt x="88349" y="50410"/>
                </a:lnTo>
                <a:lnTo>
                  <a:pt x="58948" y="0"/>
                </a:lnTo>
                <a:close/>
              </a:path>
              <a:path w="118110" h="116204">
                <a:moveTo>
                  <a:pt x="88349" y="50410"/>
                </a:moveTo>
                <a:lnTo>
                  <a:pt x="58948" y="50410"/>
                </a:lnTo>
                <a:lnTo>
                  <a:pt x="95951" y="113861"/>
                </a:lnTo>
                <a:lnTo>
                  <a:pt x="103753" y="115906"/>
                </a:lnTo>
                <a:lnTo>
                  <a:pt x="115854" y="108847"/>
                </a:lnTo>
                <a:lnTo>
                  <a:pt x="117896" y="101071"/>
                </a:lnTo>
                <a:lnTo>
                  <a:pt x="88349" y="504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" name="object 79"/>
          <p:cNvSpPr txBox="1"/>
          <p:nvPr/>
        </p:nvSpPr>
        <p:spPr>
          <a:xfrm>
            <a:off x="4194175" y="5065713"/>
            <a:ext cx="31908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0" dirty="0">
                <a:latin typeface="Gill Sans MT"/>
                <a:cs typeface="Gill Sans MT"/>
              </a:rPr>
              <a:t>y</a:t>
            </a:r>
            <a:r>
              <a:rPr spc="-10" dirty="0">
                <a:latin typeface="Gill Sans MT"/>
                <a:cs typeface="Gill Sans MT"/>
              </a:rPr>
              <a:t>es</a:t>
            </a:r>
            <a:endParaRPr>
              <a:latin typeface="Gill Sans MT"/>
              <a:cs typeface="Gill Sans MT"/>
            </a:endParaRPr>
          </a:p>
        </p:txBody>
      </p:sp>
      <p:sp>
        <p:nvSpPr>
          <p:cNvPr id="25680" name="object 80"/>
          <p:cNvSpPr>
            <a:spLocks noChangeArrowheads="1"/>
          </p:cNvSpPr>
          <p:nvPr/>
        </p:nvSpPr>
        <p:spPr bwMode="auto">
          <a:xfrm>
            <a:off x="3814763" y="4056063"/>
            <a:ext cx="3243262" cy="749300"/>
          </a:xfrm>
          <a:prstGeom prst="rect">
            <a:avLst/>
          </a:prstGeom>
          <a:blipFill dpi="0" rotWithShape="1">
            <a:blip r:embed="rId3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81" name="object 81"/>
          <p:cNvSpPr>
            <a:spLocks/>
          </p:cNvSpPr>
          <p:nvPr/>
        </p:nvSpPr>
        <p:spPr bwMode="auto">
          <a:xfrm>
            <a:off x="3962400" y="4205288"/>
            <a:ext cx="3051175" cy="519112"/>
          </a:xfrm>
          <a:custGeom>
            <a:avLst/>
            <a:gdLst>
              <a:gd name="T0" fmla="*/ 3051047 w 3051175"/>
              <a:gd name="T1" fmla="*/ 519516 h 520064"/>
              <a:gd name="T2" fmla="*/ 0 w 3051175"/>
              <a:gd name="T3" fmla="*/ 519516 h 520064"/>
              <a:gd name="T4" fmla="*/ 0 w 3051175"/>
              <a:gd name="T5" fmla="*/ 0 h 520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51175" h="520064">
                <a:moveTo>
                  <a:pt x="3051047" y="519516"/>
                </a:moveTo>
                <a:lnTo>
                  <a:pt x="0" y="519516"/>
                </a:lnTo>
                <a:lnTo>
                  <a:pt x="0" y="0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2" name="object 82"/>
          <p:cNvSpPr>
            <a:spLocks/>
          </p:cNvSpPr>
          <p:nvPr/>
        </p:nvSpPr>
        <p:spPr bwMode="auto">
          <a:xfrm>
            <a:off x="3903663" y="4179888"/>
            <a:ext cx="117475" cy="115887"/>
          </a:xfrm>
          <a:custGeom>
            <a:avLst/>
            <a:gdLst>
              <a:gd name="T0" fmla="*/ 58948 w 118110"/>
              <a:gd name="T1" fmla="*/ 0 h 116204"/>
              <a:gd name="T2" fmla="*/ 0 w 118110"/>
              <a:gd name="T3" fmla="*/ 101071 h 116204"/>
              <a:gd name="T4" fmla="*/ 2042 w 118110"/>
              <a:gd name="T5" fmla="*/ 108847 h 116204"/>
              <a:gd name="T6" fmla="*/ 14142 w 118110"/>
              <a:gd name="T7" fmla="*/ 115906 h 116204"/>
              <a:gd name="T8" fmla="*/ 21945 w 118110"/>
              <a:gd name="T9" fmla="*/ 113861 h 116204"/>
              <a:gd name="T10" fmla="*/ 58948 w 118110"/>
              <a:gd name="T11" fmla="*/ 50410 h 116204"/>
              <a:gd name="T12" fmla="*/ 88349 w 118110"/>
              <a:gd name="T13" fmla="*/ 50410 h 116204"/>
              <a:gd name="T14" fmla="*/ 58948 w 118110"/>
              <a:gd name="T15" fmla="*/ 0 h 116204"/>
              <a:gd name="T16" fmla="*/ 88349 w 118110"/>
              <a:gd name="T17" fmla="*/ 50410 h 116204"/>
              <a:gd name="T18" fmla="*/ 58948 w 118110"/>
              <a:gd name="T19" fmla="*/ 50410 h 116204"/>
              <a:gd name="T20" fmla="*/ 95951 w 118110"/>
              <a:gd name="T21" fmla="*/ 113861 h 116204"/>
              <a:gd name="T22" fmla="*/ 103753 w 118110"/>
              <a:gd name="T23" fmla="*/ 115906 h 116204"/>
              <a:gd name="T24" fmla="*/ 115854 w 118110"/>
              <a:gd name="T25" fmla="*/ 108847 h 116204"/>
              <a:gd name="T26" fmla="*/ 117896 w 118110"/>
              <a:gd name="T27" fmla="*/ 101071 h 116204"/>
              <a:gd name="T28" fmla="*/ 88349 w 118110"/>
              <a:gd name="T29" fmla="*/ 50410 h 116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110" h="116204">
                <a:moveTo>
                  <a:pt x="58948" y="0"/>
                </a:moveTo>
                <a:lnTo>
                  <a:pt x="0" y="101071"/>
                </a:lnTo>
                <a:lnTo>
                  <a:pt x="2042" y="108847"/>
                </a:lnTo>
                <a:lnTo>
                  <a:pt x="14142" y="115906"/>
                </a:lnTo>
                <a:lnTo>
                  <a:pt x="21945" y="113861"/>
                </a:lnTo>
                <a:lnTo>
                  <a:pt x="58948" y="50410"/>
                </a:lnTo>
                <a:lnTo>
                  <a:pt x="88349" y="50410"/>
                </a:lnTo>
                <a:lnTo>
                  <a:pt x="58948" y="0"/>
                </a:lnTo>
                <a:close/>
              </a:path>
              <a:path w="118110" h="116204">
                <a:moveTo>
                  <a:pt x="88349" y="50410"/>
                </a:moveTo>
                <a:lnTo>
                  <a:pt x="58948" y="50410"/>
                </a:lnTo>
                <a:lnTo>
                  <a:pt x="95951" y="113861"/>
                </a:lnTo>
                <a:lnTo>
                  <a:pt x="103753" y="115906"/>
                </a:lnTo>
                <a:lnTo>
                  <a:pt x="115854" y="108847"/>
                </a:lnTo>
                <a:lnTo>
                  <a:pt x="117896" y="101071"/>
                </a:lnTo>
                <a:lnTo>
                  <a:pt x="88349" y="504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" name="object 83"/>
          <p:cNvSpPr txBox="1"/>
          <p:nvPr/>
        </p:nvSpPr>
        <p:spPr>
          <a:xfrm>
            <a:off x="5184775" y="4435475"/>
            <a:ext cx="31908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0" dirty="0">
                <a:latin typeface="Gill Sans MT"/>
                <a:cs typeface="Gill Sans MT"/>
              </a:rPr>
              <a:t>y</a:t>
            </a:r>
            <a:r>
              <a:rPr spc="-10" dirty="0">
                <a:latin typeface="Gill Sans MT"/>
                <a:cs typeface="Gill Sans MT"/>
              </a:rPr>
              <a:t>es</a:t>
            </a:r>
            <a:endParaRPr>
              <a:latin typeface="Gill Sans MT"/>
              <a:cs typeface="Gill Sans MT"/>
            </a:endParaRPr>
          </a:p>
        </p:txBody>
      </p:sp>
      <p:sp>
        <p:nvSpPr>
          <p:cNvPr id="25684" name="object 84"/>
          <p:cNvSpPr>
            <a:spLocks noChangeArrowheads="1"/>
          </p:cNvSpPr>
          <p:nvPr/>
        </p:nvSpPr>
        <p:spPr bwMode="auto">
          <a:xfrm>
            <a:off x="4654550" y="3736975"/>
            <a:ext cx="877888" cy="382588"/>
          </a:xfrm>
          <a:prstGeom prst="rect">
            <a:avLst/>
          </a:prstGeom>
          <a:blipFill dpi="0" rotWithShape="1">
            <a:blip r:embed="rId3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85" name="object 85"/>
          <p:cNvSpPr>
            <a:spLocks/>
          </p:cNvSpPr>
          <p:nvPr/>
        </p:nvSpPr>
        <p:spPr bwMode="auto">
          <a:xfrm>
            <a:off x="4826000" y="3857625"/>
            <a:ext cx="660400" cy="180975"/>
          </a:xfrm>
          <a:custGeom>
            <a:avLst/>
            <a:gdLst>
              <a:gd name="T0" fmla="*/ 660593 w 661035"/>
              <a:gd name="T1" fmla="*/ 181237 h 181610"/>
              <a:gd name="T2" fmla="*/ 317693 w 661035"/>
              <a:gd name="T3" fmla="*/ 181237 h 181610"/>
              <a:gd name="T4" fmla="*/ 317693 w 661035"/>
              <a:gd name="T5" fmla="*/ 0 h 181610"/>
              <a:gd name="T6" fmla="*/ 0 w 661035"/>
              <a:gd name="T7" fmla="*/ 0 h 18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1035" h="181610">
                <a:moveTo>
                  <a:pt x="660593" y="181237"/>
                </a:moveTo>
                <a:lnTo>
                  <a:pt x="317693" y="181237"/>
                </a:lnTo>
                <a:lnTo>
                  <a:pt x="317693" y="0"/>
                </a:lnTo>
                <a:lnTo>
                  <a:pt x="0" y="0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6" name="object 86"/>
          <p:cNvSpPr>
            <a:spLocks/>
          </p:cNvSpPr>
          <p:nvPr/>
        </p:nvSpPr>
        <p:spPr bwMode="auto">
          <a:xfrm>
            <a:off x="4800600" y="3798888"/>
            <a:ext cx="115888" cy="117475"/>
          </a:xfrm>
          <a:custGeom>
            <a:avLst/>
            <a:gdLst>
              <a:gd name="T0" fmla="*/ 101071 w 116204"/>
              <a:gd name="T1" fmla="*/ 0 h 118110"/>
              <a:gd name="T2" fmla="*/ 0 w 116204"/>
              <a:gd name="T3" fmla="*/ 58945 h 118110"/>
              <a:gd name="T4" fmla="*/ 101071 w 116204"/>
              <a:gd name="T5" fmla="*/ 117905 h 118110"/>
              <a:gd name="T6" fmla="*/ 108844 w 116204"/>
              <a:gd name="T7" fmla="*/ 115857 h 118110"/>
              <a:gd name="T8" fmla="*/ 115915 w 116204"/>
              <a:gd name="T9" fmla="*/ 103735 h 118110"/>
              <a:gd name="T10" fmla="*/ 113873 w 116204"/>
              <a:gd name="T11" fmla="*/ 95963 h 118110"/>
              <a:gd name="T12" fmla="*/ 50413 w 116204"/>
              <a:gd name="T13" fmla="*/ 58945 h 118110"/>
              <a:gd name="T14" fmla="*/ 113873 w 116204"/>
              <a:gd name="T15" fmla="*/ 21939 h 118110"/>
              <a:gd name="T16" fmla="*/ 115915 w 116204"/>
              <a:gd name="T17" fmla="*/ 14167 h 118110"/>
              <a:gd name="T18" fmla="*/ 108844 w 116204"/>
              <a:gd name="T19" fmla="*/ 2042 h 118110"/>
              <a:gd name="T20" fmla="*/ 101071 w 116204"/>
              <a:gd name="T21" fmla="*/ 0 h 118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204" h="118110">
                <a:moveTo>
                  <a:pt x="101071" y="0"/>
                </a:moveTo>
                <a:lnTo>
                  <a:pt x="0" y="58945"/>
                </a:lnTo>
                <a:lnTo>
                  <a:pt x="101071" y="117905"/>
                </a:lnTo>
                <a:lnTo>
                  <a:pt x="108844" y="115857"/>
                </a:lnTo>
                <a:lnTo>
                  <a:pt x="115915" y="103735"/>
                </a:lnTo>
                <a:lnTo>
                  <a:pt x="113873" y="95963"/>
                </a:lnTo>
                <a:lnTo>
                  <a:pt x="50413" y="58945"/>
                </a:lnTo>
                <a:lnTo>
                  <a:pt x="113873" y="21939"/>
                </a:lnTo>
                <a:lnTo>
                  <a:pt x="115915" y="14167"/>
                </a:lnTo>
                <a:lnTo>
                  <a:pt x="108844" y="2042"/>
                </a:lnTo>
                <a:lnTo>
                  <a:pt x="1010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7" name="object 87"/>
          <p:cNvSpPr txBox="1"/>
          <p:nvPr/>
        </p:nvSpPr>
        <p:spPr>
          <a:xfrm>
            <a:off x="5184775" y="3748088"/>
            <a:ext cx="31908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0" dirty="0">
                <a:latin typeface="Gill Sans MT"/>
                <a:cs typeface="Gill Sans MT"/>
              </a:rPr>
              <a:t>y</a:t>
            </a:r>
            <a:r>
              <a:rPr spc="-10" dirty="0">
                <a:latin typeface="Gill Sans MT"/>
                <a:cs typeface="Gill Sans MT"/>
              </a:rPr>
              <a:t>es</a:t>
            </a:r>
            <a:endParaRPr>
              <a:latin typeface="Gill Sans MT"/>
              <a:cs typeface="Gill Sans MT"/>
            </a:endParaRPr>
          </a:p>
        </p:txBody>
      </p:sp>
      <p:sp>
        <p:nvSpPr>
          <p:cNvPr id="25688" name="object 88"/>
          <p:cNvSpPr>
            <a:spLocks noChangeArrowheads="1"/>
          </p:cNvSpPr>
          <p:nvPr/>
        </p:nvSpPr>
        <p:spPr bwMode="auto">
          <a:xfrm>
            <a:off x="2270125" y="3736975"/>
            <a:ext cx="901700" cy="290513"/>
          </a:xfrm>
          <a:prstGeom prst="rect">
            <a:avLst/>
          </a:prstGeom>
          <a:blipFill dpi="0" rotWithShape="1">
            <a:blip r:embed="rId3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89" name="object 89"/>
          <p:cNvSpPr>
            <a:spLocks/>
          </p:cNvSpPr>
          <p:nvPr/>
        </p:nvSpPr>
        <p:spPr bwMode="auto">
          <a:xfrm>
            <a:off x="2441575" y="3857625"/>
            <a:ext cx="682625" cy="0"/>
          </a:xfrm>
          <a:custGeom>
            <a:avLst/>
            <a:gdLst>
              <a:gd name="T0" fmla="*/ 681834 w 681989"/>
              <a:gd name="T1" fmla="*/ 328315 w 681989"/>
              <a:gd name="T2" fmla="*/ 0 w 68198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81989">
                <a:moveTo>
                  <a:pt x="681834" y="12"/>
                </a:moveTo>
                <a:lnTo>
                  <a:pt x="328315" y="12"/>
                </a:lnTo>
                <a:lnTo>
                  <a:pt x="0" y="0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0" name="object 90"/>
          <p:cNvSpPr>
            <a:spLocks/>
          </p:cNvSpPr>
          <p:nvPr/>
        </p:nvSpPr>
        <p:spPr bwMode="auto">
          <a:xfrm>
            <a:off x="2417763" y="3798888"/>
            <a:ext cx="115887" cy="117475"/>
          </a:xfrm>
          <a:custGeom>
            <a:avLst/>
            <a:gdLst>
              <a:gd name="T0" fmla="*/ 101062 w 116205"/>
              <a:gd name="T1" fmla="*/ 0 h 118110"/>
              <a:gd name="T2" fmla="*/ 0 w 116205"/>
              <a:gd name="T3" fmla="*/ 58945 h 118110"/>
              <a:gd name="T4" fmla="*/ 101062 w 116205"/>
              <a:gd name="T5" fmla="*/ 117905 h 118110"/>
              <a:gd name="T6" fmla="*/ 108847 w 116205"/>
              <a:gd name="T7" fmla="*/ 115857 h 118110"/>
              <a:gd name="T8" fmla="*/ 115909 w 116205"/>
              <a:gd name="T9" fmla="*/ 103735 h 118110"/>
              <a:gd name="T10" fmla="*/ 113861 w 116205"/>
              <a:gd name="T11" fmla="*/ 95963 h 118110"/>
              <a:gd name="T12" fmla="*/ 50410 w 116205"/>
              <a:gd name="T13" fmla="*/ 58945 h 118110"/>
              <a:gd name="T14" fmla="*/ 113861 w 116205"/>
              <a:gd name="T15" fmla="*/ 21939 h 118110"/>
              <a:gd name="T16" fmla="*/ 115909 w 116205"/>
              <a:gd name="T17" fmla="*/ 14167 h 118110"/>
              <a:gd name="T18" fmla="*/ 108847 w 116205"/>
              <a:gd name="T19" fmla="*/ 2042 h 118110"/>
              <a:gd name="T20" fmla="*/ 101062 w 116205"/>
              <a:gd name="T21" fmla="*/ 0 h 118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205" h="118110">
                <a:moveTo>
                  <a:pt x="101062" y="0"/>
                </a:moveTo>
                <a:lnTo>
                  <a:pt x="0" y="58945"/>
                </a:lnTo>
                <a:lnTo>
                  <a:pt x="101062" y="117905"/>
                </a:lnTo>
                <a:lnTo>
                  <a:pt x="108847" y="115857"/>
                </a:lnTo>
                <a:lnTo>
                  <a:pt x="115909" y="103735"/>
                </a:lnTo>
                <a:lnTo>
                  <a:pt x="113861" y="95963"/>
                </a:lnTo>
                <a:lnTo>
                  <a:pt x="50410" y="58945"/>
                </a:lnTo>
                <a:lnTo>
                  <a:pt x="113861" y="21939"/>
                </a:lnTo>
                <a:lnTo>
                  <a:pt x="115909" y="14167"/>
                </a:lnTo>
                <a:lnTo>
                  <a:pt x="108847" y="2042"/>
                </a:lnTo>
                <a:lnTo>
                  <a:pt x="1010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" name="object 91"/>
          <p:cNvSpPr txBox="1"/>
          <p:nvPr/>
        </p:nvSpPr>
        <p:spPr>
          <a:xfrm>
            <a:off x="6854825" y="5100638"/>
            <a:ext cx="2667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Gill Sans MT"/>
                <a:cs typeface="Gill Sans MT"/>
              </a:rPr>
              <a:t>no</a:t>
            </a:r>
            <a:endParaRPr>
              <a:latin typeface="Gill Sans MT"/>
              <a:cs typeface="Gill Sans MT"/>
            </a:endParaRPr>
          </a:p>
        </p:txBody>
      </p:sp>
      <p:sp>
        <p:nvSpPr>
          <p:cNvPr id="25692" name="object 92"/>
          <p:cNvSpPr>
            <a:spLocks noChangeArrowheads="1"/>
          </p:cNvSpPr>
          <p:nvPr/>
        </p:nvSpPr>
        <p:spPr bwMode="auto">
          <a:xfrm>
            <a:off x="6961188" y="2406650"/>
            <a:ext cx="960437" cy="2106613"/>
          </a:xfrm>
          <a:prstGeom prst="rect">
            <a:avLst/>
          </a:prstGeom>
          <a:blipFill dpi="0" rotWithShape="1">
            <a:blip r:embed="rId4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93" name="object 93"/>
          <p:cNvSpPr>
            <a:spLocks/>
          </p:cNvSpPr>
          <p:nvPr/>
        </p:nvSpPr>
        <p:spPr bwMode="auto">
          <a:xfrm>
            <a:off x="7007225" y="2438400"/>
            <a:ext cx="766763" cy="1879600"/>
          </a:xfrm>
          <a:custGeom>
            <a:avLst/>
            <a:gdLst>
              <a:gd name="T0" fmla="*/ 0 w 767079"/>
              <a:gd name="T1" fmla="*/ 0 h 1880235"/>
              <a:gd name="T2" fmla="*/ 766754 w 767079"/>
              <a:gd name="T3" fmla="*/ 0 h 1880235"/>
              <a:gd name="T4" fmla="*/ 766754 w 767079"/>
              <a:gd name="T5" fmla="*/ 1879792 h 1880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7079" h="1880235">
                <a:moveTo>
                  <a:pt x="0" y="0"/>
                </a:moveTo>
                <a:lnTo>
                  <a:pt x="766754" y="0"/>
                </a:lnTo>
                <a:lnTo>
                  <a:pt x="766754" y="1879792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4" name="object 94"/>
          <p:cNvSpPr>
            <a:spLocks/>
          </p:cNvSpPr>
          <p:nvPr/>
        </p:nvSpPr>
        <p:spPr bwMode="auto">
          <a:xfrm>
            <a:off x="7715250" y="4227513"/>
            <a:ext cx="117475" cy="115887"/>
          </a:xfrm>
          <a:custGeom>
            <a:avLst/>
            <a:gdLst>
              <a:gd name="T0" fmla="*/ 14173 w 118109"/>
              <a:gd name="T1" fmla="*/ 0 h 116204"/>
              <a:gd name="T2" fmla="*/ 2042 w 118109"/>
              <a:gd name="T3" fmla="*/ 7071 h 116204"/>
              <a:gd name="T4" fmla="*/ 0 w 118109"/>
              <a:gd name="T5" fmla="*/ 14846 h 116204"/>
              <a:gd name="T6" fmla="*/ 58948 w 118109"/>
              <a:gd name="T7" fmla="*/ 115906 h 116204"/>
              <a:gd name="T8" fmla="*/ 88368 w 118109"/>
              <a:gd name="T9" fmla="*/ 65495 h 116204"/>
              <a:gd name="T10" fmla="*/ 58948 w 118109"/>
              <a:gd name="T11" fmla="*/ 65495 h 116204"/>
              <a:gd name="T12" fmla="*/ 21945 w 118109"/>
              <a:gd name="T13" fmla="*/ 2048 h 116204"/>
              <a:gd name="T14" fmla="*/ 14173 w 118109"/>
              <a:gd name="T15" fmla="*/ 0 h 116204"/>
              <a:gd name="T16" fmla="*/ 103753 w 118109"/>
              <a:gd name="T17" fmla="*/ 0 h 116204"/>
              <a:gd name="T18" fmla="*/ 95981 w 118109"/>
              <a:gd name="T19" fmla="*/ 2048 h 116204"/>
              <a:gd name="T20" fmla="*/ 58948 w 118109"/>
              <a:gd name="T21" fmla="*/ 65495 h 116204"/>
              <a:gd name="T22" fmla="*/ 88368 w 118109"/>
              <a:gd name="T23" fmla="*/ 65495 h 116204"/>
              <a:gd name="T24" fmla="*/ 114391 w 118109"/>
              <a:gd name="T25" fmla="*/ 20906 h 116204"/>
              <a:gd name="T26" fmla="*/ 117896 w 118109"/>
              <a:gd name="T27" fmla="*/ 14846 h 116204"/>
              <a:gd name="T28" fmla="*/ 115854 w 118109"/>
              <a:gd name="T29" fmla="*/ 7071 h 116204"/>
              <a:gd name="T30" fmla="*/ 103753 w 118109"/>
              <a:gd name="T31" fmla="*/ 0 h 116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109" h="116204">
                <a:moveTo>
                  <a:pt x="14173" y="0"/>
                </a:moveTo>
                <a:lnTo>
                  <a:pt x="2042" y="7071"/>
                </a:lnTo>
                <a:lnTo>
                  <a:pt x="0" y="14846"/>
                </a:lnTo>
                <a:lnTo>
                  <a:pt x="58948" y="115906"/>
                </a:lnTo>
                <a:lnTo>
                  <a:pt x="88368" y="65495"/>
                </a:lnTo>
                <a:lnTo>
                  <a:pt x="58948" y="65495"/>
                </a:lnTo>
                <a:lnTo>
                  <a:pt x="21945" y="2048"/>
                </a:lnTo>
                <a:lnTo>
                  <a:pt x="14173" y="0"/>
                </a:lnTo>
                <a:close/>
              </a:path>
              <a:path w="118109" h="116204">
                <a:moveTo>
                  <a:pt x="103753" y="0"/>
                </a:moveTo>
                <a:lnTo>
                  <a:pt x="95981" y="2048"/>
                </a:lnTo>
                <a:lnTo>
                  <a:pt x="58948" y="65495"/>
                </a:lnTo>
                <a:lnTo>
                  <a:pt x="88368" y="65495"/>
                </a:lnTo>
                <a:lnTo>
                  <a:pt x="114391" y="20906"/>
                </a:lnTo>
                <a:lnTo>
                  <a:pt x="117896" y="14846"/>
                </a:lnTo>
                <a:lnTo>
                  <a:pt x="115854" y="7071"/>
                </a:lnTo>
                <a:lnTo>
                  <a:pt x="1037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5" name="object 95"/>
          <p:cNvSpPr txBox="1"/>
          <p:nvPr/>
        </p:nvSpPr>
        <p:spPr>
          <a:xfrm>
            <a:off x="5718175" y="2192338"/>
            <a:ext cx="900113" cy="8191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98450" indent="-381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100"/>
              </a:lnSpc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Screen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saver?</a:t>
            </a:r>
          </a:p>
          <a:p>
            <a:pPr>
              <a:spcBef>
                <a:spcPts val="125"/>
              </a:spcBef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yes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290513" y="3049588"/>
            <a:ext cx="2044700" cy="16129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9000"/>
              </a:lnSpc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Photograph,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label,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document,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disconnect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network,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power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cables.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Collect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peripherals,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removable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media,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etc.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5645150" y="3133725"/>
            <a:ext cx="121126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Gill Sans MT"/>
                <a:cs typeface="Gill Sans MT"/>
              </a:rPr>
              <a:t>M</a:t>
            </a:r>
            <a:r>
              <a:rPr spc="-30" dirty="0">
                <a:latin typeface="Gill Sans MT"/>
                <a:cs typeface="Gill Sans MT"/>
              </a:rPr>
              <a:t>o</a:t>
            </a:r>
            <a:r>
              <a:rPr spc="-50" dirty="0">
                <a:latin typeface="Gill Sans MT"/>
                <a:cs typeface="Gill Sans MT"/>
              </a:rPr>
              <a:t>v</a:t>
            </a:r>
            <a:r>
              <a:rPr dirty="0">
                <a:latin typeface="Gill Sans MT"/>
                <a:cs typeface="Gill Sans MT"/>
              </a:rPr>
              <a:t>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Gill Sans MT"/>
                <a:cs typeface="Gill Sans MT"/>
              </a:rPr>
              <a:t>mous</a:t>
            </a:r>
            <a:r>
              <a:rPr dirty="0">
                <a:latin typeface="Gill Sans MT"/>
                <a:cs typeface="Gill Sans MT"/>
              </a:rPr>
              <a:t>e</a:t>
            </a:r>
            <a:endParaRPr>
              <a:latin typeface="Gill Sans MT"/>
              <a:cs typeface="Gill Sans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427413" y="3616325"/>
            <a:ext cx="1074737" cy="5207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38125" indent="-2254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100"/>
              </a:lnSpc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Disconnect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power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7253288" y="3714750"/>
            <a:ext cx="2667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Gill Sans MT"/>
                <a:cs typeface="Gill Sans MT"/>
              </a:rPr>
              <a:t>no</a:t>
            </a:r>
            <a:endParaRPr>
              <a:latin typeface="Gill Sans MT"/>
              <a:cs typeface="Gill Sans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240588" y="2135188"/>
            <a:ext cx="2651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Gill Sans MT"/>
                <a:cs typeface="Gill Sans MT"/>
              </a:rPr>
              <a:t>no</a:t>
            </a:r>
            <a:endParaRPr>
              <a:latin typeface="Gill Sans MT"/>
              <a:cs typeface="Gill Sans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300288" y="2135188"/>
            <a:ext cx="2914650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607945" algn="l"/>
              </a:tabLst>
              <a:defRPr/>
            </a:pPr>
            <a:r>
              <a:rPr sz="2700" spc="-15" baseline="3086" dirty="0">
                <a:latin typeface="Gill Sans MT"/>
                <a:cs typeface="Gill Sans MT"/>
              </a:rPr>
              <a:t>no</a:t>
            </a:r>
            <a:r>
              <a:rPr sz="2700" spc="-15" baseline="3086"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Gill Sans MT"/>
                <a:cs typeface="Gill Sans MT"/>
              </a:rPr>
              <a:t>y</a:t>
            </a:r>
            <a:r>
              <a:rPr spc="-10" dirty="0">
                <a:latin typeface="Gill Sans MT"/>
                <a:cs typeface="Gill Sans MT"/>
              </a:rPr>
              <a:t>es</a:t>
            </a:r>
            <a:endParaRPr>
              <a:latin typeface="Gill Sans MT"/>
              <a:cs typeface="Gill Sans MT"/>
            </a:endParaRPr>
          </a:p>
        </p:txBody>
      </p:sp>
      <p:sp>
        <p:nvSpPr>
          <p:cNvPr id="25702" name="object 102"/>
          <p:cNvSpPr>
            <a:spLocks/>
          </p:cNvSpPr>
          <p:nvPr/>
        </p:nvSpPr>
        <p:spPr bwMode="auto">
          <a:xfrm>
            <a:off x="762000" y="1944688"/>
            <a:ext cx="1066800" cy="646112"/>
          </a:xfrm>
          <a:custGeom>
            <a:avLst/>
            <a:gdLst>
              <a:gd name="T0" fmla="*/ 0 w 1066800"/>
              <a:gd name="T1" fmla="*/ 646331 h 646430"/>
              <a:gd name="T2" fmla="*/ 1066799 w 1066800"/>
              <a:gd name="T3" fmla="*/ 646331 h 646430"/>
              <a:gd name="T4" fmla="*/ 1066799 w 1066800"/>
              <a:gd name="T5" fmla="*/ 0 h 646430"/>
              <a:gd name="T6" fmla="*/ 0 w 1066800"/>
              <a:gd name="T7" fmla="*/ 0 h 646430"/>
              <a:gd name="T8" fmla="*/ 0 w 1066800"/>
              <a:gd name="T9" fmla="*/ 646331 h 646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6800" h="646430">
                <a:moveTo>
                  <a:pt x="0" y="646331"/>
                </a:moveTo>
                <a:lnTo>
                  <a:pt x="1066799" y="646331"/>
                </a:lnTo>
                <a:lnTo>
                  <a:pt x="1066799" y="0"/>
                </a:lnTo>
                <a:lnTo>
                  <a:pt x="0" y="0"/>
                </a:lnTo>
                <a:lnTo>
                  <a:pt x="0" y="646331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3" name="object 103"/>
          <p:cNvSpPr>
            <a:spLocks/>
          </p:cNvSpPr>
          <p:nvPr/>
        </p:nvSpPr>
        <p:spPr bwMode="auto">
          <a:xfrm>
            <a:off x="762000" y="1944688"/>
            <a:ext cx="1066800" cy="646112"/>
          </a:xfrm>
          <a:custGeom>
            <a:avLst/>
            <a:gdLst>
              <a:gd name="T0" fmla="*/ 0 w 1066800"/>
              <a:gd name="T1" fmla="*/ 646331 h 646430"/>
              <a:gd name="T2" fmla="*/ 1066799 w 1066800"/>
              <a:gd name="T3" fmla="*/ 646331 h 646430"/>
              <a:gd name="T4" fmla="*/ 1066799 w 1066800"/>
              <a:gd name="T5" fmla="*/ 0 h 646430"/>
              <a:gd name="T6" fmla="*/ 0 w 1066800"/>
              <a:gd name="T7" fmla="*/ 0 h 646430"/>
              <a:gd name="T8" fmla="*/ 0 w 1066800"/>
              <a:gd name="T9" fmla="*/ 646331 h 646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6800" h="646430">
                <a:moveTo>
                  <a:pt x="0" y="646331"/>
                </a:moveTo>
                <a:lnTo>
                  <a:pt x="1066799" y="646331"/>
                </a:lnTo>
                <a:lnTo>
                  <a:pt x="1066799" y="0"/>
                </a:lnTo>
                <a:lnTo>
                  <a:pt x="0" y="0"/>
                </a:lnTo>
                <a:lnTo>
                  <a:pt x="0" y="646331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4" name="object 104"/>
          <p:cNvSpPr txBox="1"/>
          <p:nvPr/>
        </p:nvSpPr>
        <p:spPr>
          <a:xfrm>
            <a:off x="955675" y="2022475"/>
            <a:ext cx="685800" cy="5207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0500" indent="-177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100"/>
              </a:lnSpc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Keep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off!</a:t>
            </a:r>
          </a:p>
        </p:txBody>
      </p:sp>
      <p:sp>
        <p:nvSpPr>
          <p:cNvPr id="25705" name="object 10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31A75C-D70D-47D9-8F07-859A5F7E9E7C}" type="slidenum">
              <a:rPr lang="en-US" altLang="en-US">
                <a:solidFill>
                  <a:srgbClr val="464653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>
              <a:solidFill>
                <a:srgbClr val="46465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1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Autopsy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are we looking for?</a:t>
            </a:r>
          </a:p>
          <a:p>
            <a:pPr lvl="1"/>
            <a:r>
              <a:rPr lang="en-US" dirty="0" smtClean="0"/>
              <a:t>Digital artifacts</a:t>
            </a:r>
          </a:p>
          <a:p>
            <a:pPr lvl="2"/>
            <a:r>
              <a:rPr lang="en-US" dirty="0"/>
              <a:t>that </a:t>
            </a:r>
            <a:r>
              <a:rPr lang="en-US" dirty="0" smtClean="0"/>
              <a:t>which is </a:t>
            </a:r>
            <a:r>
              <a:rPr lang="en-US" dirty="0"/>
              <a:t>left behind based upon the activities of the end user of the device – </a:t>
            </a:r>
            <a:r>
              <a:rPr lang="en-US" dirty="0">
                <a:solidFill>
                  <a:srgbClr val="FF0000"/>
                </a:solidFill>
              </a:rPr>
              <a:t>footprints</a:t>
            </a:r>
            <a:endParaRPr lang="en-US" dirty="0" smtClean="0">
              <a:solidFill>
                <a:srgbClr val="FF0000"/>
              </a:solidFill>
            </a:endParaRP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727CA3"/>
                </a:solidFill>
                <a:ea typeface="Tw Cen MT" panose="020B0602020104020603" pitchFamily="34" charset="0"/>
                <a:cs typeface="Tw Cen MT" panose="020B0602020104020603" pitchFamily="34" charset="0"/>
              </a:rPr>
              <a:t>E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xamples:</a:t>
            </a:r>
          </a:p>
          <a:p>
            <a:pPr marL="819150" lvl="1" indent="-342900">
              <a:spcBef>
                <a:spcPts val="192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Videos,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documents,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audio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recordings,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emails,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photos</a:t>
            </a:r>
          </a:p>
          <a:p>
            <a:pPr marL="819150" lvl="1" indent="-342900"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Location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data,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social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circles,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cached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content,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communications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data</a:t>
            </a:r>
          </a:p>
          <a:p>
            <a:pPr marL="819150" lvl="1" indent="-342900">
              <a:lnSpc>
                <a:spcPts val="2052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Backup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archives,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web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activity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logs,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configuration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files,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access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control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a typeface="Tw Cen MT" panose="020B0602020104020603" pitchFamily="34" charset="0"/>
                <a:cs typeface="Tw Cen MT" panose="020B0602020104020603" pitchFamily="34" charset="0"/>
              </a:rPr>
              <a:t>logs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132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38492" rtlCol="0"/>
          <a:lstStyle/>
          <a:p>
            <a:pPr marL="14528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500" spc="-20" dirty="0"/>
              <a:t>Pote</a:t>
            </a:r>
            <a:r>
              <a:rPr sz="2500" spc="-15" dirty="0"/>
              <a:t>ntia</a:t>
            </a:r>
            <a:r>
              <a:rPr sz="2500" spc="-10" dirty="0"/>
              <a:t>l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25" dirty="0"/>
              <a:t>d</a:t>
            </a:r>
            <a:r>
              <a:rPr sz="2500" spc="-10" dirty="0"/>
              <a:t>i</a:t>
            </a:r>
            <a:r>
              <a:rPr sz="2500" spc="-25" dirty="0"/>
              <a:t>g</a:t>
            </a:r>
            <a:r>
              <a:rPr sz="2500" spc="-10" dirty="0"/>
              <a:t>i</a:t>
            </a:r>
            <a:r>
              <a:rPr sz="2500" dirty="0"/>
              <a:t>ta</a:t>
            </a:r>
            <a:r>
              <a:rPr sz="2500" spc="-10" dirty="0"/>
              <a:t>l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dirty="0"/>
              <a:t>ev</a:t>
            </a:r>
            <a:r>
              <a:rPr sz="2500" spc="-10" dirty="0"/>
              <a:t>i</a:t>
            </a:r>
            <a:r>
              <a:rPr sz="2500" spc="-25" dirty="0"/>
              <a:t>d</a:t>
            </a:r>
            <a:r>
              <a:rPr sz="2500" dirty="0"/>
              <a:t>e</a:t>
            </a:r>
            <a:r>
              <a:rPr sz="2500" spc="-25" dirty="0"/>
              <a:t>n</a:t>
            </a:r>
            <a:r>
              <a:rPr sz="2500" dirty="0"/>
              <a:t>ce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25" dirty="0"/>
              <a:t>b</a:t>
            </a:r>
            <a:r>
              <a:rPr sz="2500" dirty="0"/>
              <a:t>y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dirty="0"/>
              <a:t>cr</a:t>
            </a:r>
            <a:r>
              <a:rPr sz="2500" spc="-10" dirty="0"/>
              <a:t>i</a:t>
            </a:r>
            <a:r>
              <a:rPr sz="2500" dirty="0"/>
              <a:t>me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dirty="0"/>
              <a:t>cate</a:t>
            </a:r>
            <a:r>
              <a:rPr sz="2500" spc="-20" dirty="0"/>
              <a:t>go</a:t>
            </a:r>
            <a:r>
              <a:rPr sz="2500" dirty="0"/>
              <a:t>ry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219" name="object 5"/>
          <p:cNvSpPr txBox="1">
            <a:spLocks noChangeArrowheads="1"/>
          </p:cNvSpPr>
          <p:nvPr/>
        </p:nvSpPr>
        <p:spPr bwMode="auto">
          <a:xfrm>
            <a:off x="1136650" y="6421438"/>
            <a:ext cx="1492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869A271-1B91-446F-9089-D9D500EF8D11}" type="slidenum">
              <a:rPr lang="en-US" altLang="en-US" sz="1400">
                <a:latin typeface="Arial" panose="020B0604020202020204" pitchFamily="34" charset="0"/>
              </a:rPr>
              <a:pPr/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317625"/>
            <a:ext cx="7304088" cy="687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6385" algn="l"/>
              </a:tabLst>
              <a:defRPr/>
            </a:pPr>
            <a:r>
              <a:rPr spc="-480" dirty="0">
                <a:solidFill>
                  <a:srgbClr val="727CA3"/>
                </a:solidFill>
                <a:latin typeface="Wingdings 3"/>
                <a:cs typeface="Wingdings 3"/>
              </a:rPr>
              <a:t></a:t>
            </a:r>
            <a:r>
              <a:rPr spc="-480" dirty="0">
                <a:solidFill>
                  <a:srgbClr val="727CA3"/>
                </a:solidFill>
                <a:latin typeface="Times New Roman"/>
                <a:cs typeface="Times New Roman"/>
              </a:rPr>
              <a:t>	</a:t>
            </a:r>
            <a:r>
              <a:rPr sz="2400" spc="-135" dirty="0">
                <a:latin typeface="Tw Cen MT"/>
                <a:cs typeface="Tw Cen MT"/>
              </a:rPr>
              <a:t>T</a:t>
            </a:r>
            <a:r>
              <a:rPr sz="2400" spc="-70" dirty="0">
                <a:latin typeface="Tw Cen MT"/>
                <a:cs typeface="Tw Cen MT"/>
              </a:rPr>
              <a:t>w</a:t>
            </a:r>
            <a:r>
              <a:rPr sz="2400" dirty="0">
                <a:latin typeface="Tw Cen MT"/>
                <a:cs typeface="Tw Cen MT"/>
              </a:rPr>
              <a:t>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w Cen MT"/>
                <a:cs typeface="Tw Cen MT"/>
              </a:rPr>
              <a:t>e</a:t>
            </a:r>
            <a:r>
              <a:rPr sz="2400" spc="-15" dirty="0">
                <a:latin typeface="Tw Cen MT"/>
                <a:cs typeface="Tw Cen MT"/>
              </a:rPr>
              <a:t>xamp</a:t>
            </a:r>
            <a:r>
              <a:rPr sz="2400" dirty="0">
                <a:latin typeface="Tw Cen MT"/>
                <a:cs typeface="Tw Cen MT"/>
              </a:rPr>
              <a:t>le</a:t>
            </a:r>
            <a:r>
              <a:rPr sz="2400" spc="-50" dirty="0">
                <a:latin typeface="Tw Cen MT"/>
                <a:cs typeface="Tw Cen MT"/>
              </a:rPr>
              <a:t>s</a:t>
            </a:r>
            <a:r>
              <a:rPr sz="2400" dirty="0">
                <a:latin typeface="Tw Cen MT"/>
                <a:cs typeface="Tw Cen MT"/>
              </a:rPr>
              <a:t>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w Cen MT"/>
                <a:cs typeface="Tw Cen MT"/>
              </a:rPr>
              <a:t>f</a:t>
            </a:r>
            <a:r>
              <a:rPr sz="2400" spc="-50" dirty="0">
                <a:latin typeface="Tw Cen MT"/>
                <a:cs typeface="Tw Cen MT"/>
              </a:rPr>
              <a:t>r</a:t>
            </a:r>
            <a:r>
              <a:rPr sz="2400" spc="-15" dirty="0">
                <a:latin typeface="Tw Cen MT"/>
                <a:cs typeface="Tw Cen MT"/>
              </a:rPr>
              <a:t>om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w Cen MT"/>
                <a:cs typeface="Tw Cen MT"/>
              </a:rPr>
              <a:t>A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w Cen MT"/>
                <a:cs typeface="Tw Cen MT"/>
              </a:rPr>
              <a:t>Gui</a:t>
            </a:r>
            <a:r>
              <a:rPr sz="2400" i="1" spc="-15" dirty="0">
                <a:latin typeface="Tw Cen MT"/>
                <a:cs typeface="Tw Cen MT"/>
              </a:rPr>
              <a:t>de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w Cen MT"/>
                <a:cs typeface="Tw Cen MT"/>
              </a:rPr>
              <a:t>f</a:t>
            </a:r>
            <a:r>
              <a:rPr sz="2400" i="1" dirty="0">
                <a:latin typeface="Tw Cen MT"/>
                <a:cs typeface="Tw Cen MT"/>
              </a:rPr>
              <a:t>or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w Cen MT"/>
                <a:cs typeface="Tw Cen MT"/>
              </a:rPr>
              <a:t>F</a:t>
            </a:r>
            <a:r>
              <a:rPr sz="2400" i="1" spc="-5" dirty="0">
                <a:latin typeface="Tw Cen MT"/>
                <a:cs typeface="Tw Cen MT"/>
              </a:rPr>
              <a:t>i</a:t>
            </a:r>
            <a:r>
              <a:rPr sz="2400" i="1" spc="-90" dirty="0">
                <a:latin typeface="Tw Cen MT"/>
                <a:cs typeface="Tw Cen MT"/>
              </a:rPr>
              <a:t>r</a:t>
            </a:r>
            <a:r>
              <a:rPr sz="2400" i="1" dirty="0">
                <a:latin typeface="Tw Cen MT"/>
                <a:cs typeface="Tw Cen MT"/>
              </a:rPr>
              <a:t>st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w Cen MT"/>
                <a:cs typeface="Tw Cen MT"/>
              </a:rPr>
              <a:t>R</a:t>
            </a:r>
            <a:r>
              <a:rPr sz="2400" i="1" dirty="0">
                <a:latin typeface="Tw Cen MT"/>
                <a:cs typeface="Tw Cen MT"/>
              </a:rPr>
              <a:t>esponde</a:t>
            </a:r>
            <a:r>
              <a:rPr sz="2400" i="1" spc="-90" dirty="0">
                <a:latin typeface="Tw Cen MT"/>
                <a:cs typeface="Tw Cen MT"/>
              </a:rPr>
              <a:t>r</a:t>
            </a:r>
            <a:r>
              <a:rPr sz="2400" i="1" dirty="0">
                <a:latin typeface="Tw Cen MT"/>
                <a:cs typeface="Tw Cen MT"/>
              </a:rPr>
              <a:t>s</a:t>
            </a:r>
            <a:r>
              <a:rPr sz="2400" dirty="0">
                <a:latin typeface="Tw Cen MT"/>
                <a:cs typeface="Tw Cen MT"/>
              </a:rPr>
              <a:t>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w Cen MT"/>
                <a:cs typeface="Tw Cen MT"/>
              </a:rPr>
              <a:t>b</a:t>
            </a:r>
            <a:r>
              <a:rPr sz="2400" dirty="0">
                <a:latin typeface="Tw Cen MT"/>
                <a:cs typeface="Tw Cen MT"/>
              </a:rPr>
              <a:t>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w Cen MT"/>
                <a:cs typeface="Tw Cen MT"/>
              </a:rPr>
              <a:t>USDJ</a:t>
            </a:r>
            <a:endParaRPr sz="2400" dirty="0">
              <a:latin typeface="Tw Cen MT"/>
              <a:cs typeface="Tw Cen MT"/>
            </a:endParaRPr>
          </a:p>
          <a:p>
            <a:pPr marL="279400" fontAlgn="auto">
              <a:spcBef>
                <a:spcPts val="420"/>
              </a:spcBef>
              <a:spcAft>
                <a:spcPts val="0"/>
              </a:spcAft>
              <a:tabLst>
                <a:tab pos="553085" algn="l"/>
              </a:tabLst>
              <a:defRPr/>
            </a:pPr>
            <a:r>
              <a:rPr sz="1500" spc="-400" dirty="0">
                <a:solidFill>
                  <a:srgbClr val="9FB8CD"/>
                </a:solidFill>
                <a:latin typeface="Wingdings 3"/>
                <a:cs typeface="Wingdings 3"/>
              </a:rPr>
              <a:t></a:t>
            </a:r>
            <a:r>
              <a:rPr sz="1500" spc="-40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000" u="heavy" spc="-10" dirty="0">
                <a:solidFill>
                  <a:srgbClr val="B292CA"/>
                </a:solidFill>
                <a:latin typeface="Tw Cen MT"/>
                <a:cs typeface="Tw Cen MT"/>
              </a:rPr>
              <a:t>https</a:t>
            </a:r>
            <a:r>
              <a:rPr sz="2000" u="heavy" spc="-5" dirty="0">
                <a:solidFill>
                  <a:srgbClr val="B292CA"/>
                </a:solidFill>
                <a:latin typeface="Tw Cen MT"/>
                <a:cs typeface="Tw Cen MT"/>
              </a:rPr>
              <a:t>:</a:t>
            </a:r>
            <a:r>
              <a:rPr sz="2000" u="heavy" spc="-15" dirty="0">
                <a:solidFill>
                  <a:srgbClr val="B292CA"/>
                </a:solidFill>
                <a:latin typeface="Tw Cen MT"/>
                <a:cs typeface="Tw Cen MT"/>
                <a:hlinkClick r:id="rId3"/>
              </a:rPr>
              <a:t>//ww</a:t>
            </a:r>
            <a:r>
              <a:rPr sz="2000" u="heavy" spc="-140" dirty="0">
                <a:solidFill>
                  <a:srgbClr val="B292CA"/>
                </a:solidFill>
                <a:latin typeface="Tw Cen MT"/>
                <a:cs typeface="Tw Cen MT"/>
              </a:rPr>
              <a:t>w</a:t>
            </a:r>
            <a:r>
              <a:rPr sz="2000" u="heavy" spc="-5" dirty="0">
                <a:solidFill>
                  <a:srgbClr val="B292CA"/>
                </a:solidFill>
                <a:latin typeface="Tw Cen MT"/>
                <a:cs typeface="Tw Cen MT"/>
              </a:rPr>
              <a:t>.</a:t>
            </a:r>
            <a:r>
              <a:rPr sz="2000" u="heavy" spc="-10" dirty="0">
                <a:solidFill>
                  <a:srgbClr val="B292CA"/>
                </a:solidFill>
                <a:latin typeface="Tw Cen MT"/>
                <a:cs typeface="Tw Cen MT"/>
                <a:hlinkClick r:id="rId3"/>
              </a:rPr>
              <a:t>nc</a:t>
            </a:r>
            <a:r>
              <a:rPr sz="2000" u="heavy" spc="-5" dirty="0">
                <a:solidFill>
                  <a:srgbClr val="B292CA"/>
                </a:solidFill>
                <a:latin typeface="Tw Cen MT"/>
                <a:cs typeface="Tw Cen MT"/>
                <a:hlinkClick r:id="rId3"/>
              </a:rPr>
              <a:t>j</a:t>
            </a:r>
            <a:r>
              <a:rPr sz="2000" u="heavy" dirty="0">
                <a:solidFill>
                  <a:srgbClr val="B292CA"/>
                </a:solidFill>
                <a:latin typeface="Tw Cen MT"/>
                <a:cs typeface="Tw Cen MT"/>
                <a:hlinkClick r:id="rId3"/>
              </a:rPr>
              <a:t>r</a:t>
            </a:r>
            <a:r>
              <a:rPr sz="2000" u="heavy" spc="-20" dirty="0">
                <a:solidFill>
                  <a:srgbClr val="B292CA"/>
                </a:solidFill>
                <a:latin typeface="Tw Cen MT"/>
                <a:cs typeface="Tw Cen MT"/>
                <a:hlinkClick r:id="rId3"/>
              </a:rPr>
              <a:t>s</a:t>
            </a:r>
            <a:r>
              <a:rPr sz="2000" u="heavy" spc="-5" dirty="0">
                <a:solidFill>
                  <a:srgbClr val="B292CA"/>
                </a:solidFill>
                <a:latin typeface="Tw Cen MT"/>
                <a:cs typeface="Tw Cen MT"/>
                <a:hlinkClick r:id="rId3"/>
              </a:rPr>
              <a:t>.</a:t>
            </a:r>
            <a:r>
              <a:rPr sz="2000" u="heavy" spc="-15" dirty="0">
                <a:solidFill>
                  <a:srgbClr val="B292CA"/>
                </a:solidFill>
                <a:latin typeface="Tw Cen MT"/>
                <a:cs typeface="Tw Cen MT"/>
                <a:hlinkClick r:id="rId3"/>
              </a:rPr>
              <a:t>gov/pd</a:t>
            </a:r>
            <a:r>
              <a:rPr sz="2000" u="heavy" dirty="0">
                <a:solidFill>
                  <a:srgbClr val="B292CA"/>
                </a:solidFill>
                <a:latin typeface="Tw Cen MT"/>
                <a:cs typeface="Tw Cen MT"/>
                <a:hlinkClick r:id="rId3"/>
              </a:rPr>
              <a:t>ff</a:t>
            </a:r>
            <a:r>
              <a:rPr sz="2000" u="heavy" spc="-5" dirty="0">
                <a:solidFill>
                  <a:srgbClr val="B292CA"/>
                </a:solidFill>
                <a:latin typeface="Tw Cen MT"/>
                <a:cs typeface="Tw Cen MT"/>
                <a:hlinkClick r:id="rId3"/>
              </a:rPr>
              <a:t>il</a:t>
            </a:r>
            <a:r>
              <a:rPr sz="2000" u="heavy" spc="-10" dirty="0">
                <a:solidFill>
                  <a:srgbClr val="B292CA"/>
                </a:solidFill>
                <a:latin typeface="Tw Cen MT"/>
                <a:cs typeface="Tw Cen MT"/>
                <a:hlinkClick r:id="rId3"/>
              </a:rPr>
              <a:t>es1</a:t>
            </a:r>
            <a:r>
              <a:rPr sz="2000" u="heavy" dirty="0">
                <a:solidFill>
                  <a:srgbClr val="B292CA"/>
                </a:solidFill>
                <a:latin typeface="Tw Cen MT"/>
                <a:cs typeface="Tw Cen MT"/>
                <a:hlinkClick r:id="rId3"/>
              </a:rPr>
              <a:t>/ni</a:t>
            </a:r>
            <a:r>
              <a:rPr sz="2000" u="heavy" spc="-5" dirty="0">
                <a:solidFill>
                  <a:srgbClr val="B292CA"/>
                </a:solidFill>
                <a:latin typeface="Tw Cen MT"/>
                <a:cs typeface="Tw Cen MT"/>
                <a:hlinkClick r:id="rId3"/>
              </a:rPr>
              <a:t>j</a:t>
            </a:r>
            <a:r>
              <a:rPr sz="2000" u="heavy" spc="-15" dirty="0">
                <a:solidFill>
                  <a:srgbClr val="B292CA"/>
                </a:solidFill>
                <a:latin typeface="Tw Cen MT"/>
                <a:cs typeface="Tw Cen MT"/>
                <a:hlinkClick r:id="rId3"/>
              </a:rPr>
              <a:t>/219941</a:t>
            </a:r>
            <a:r>
              <a:rPr sz="2000" u="heavy" spc="-5" dirty="0">
                <a:solidFill>
                  <a:srgbClr val="B292CA"/>
                </a:solidFill>
                <a:latin typeface="Tw Cen MT"/>
                <a:cs typeface="Tw Cen MT"/>
                <a:hlinkClick r:id="rId3"/>
              </a:rPr>
              <a:t>.</a:t>
            </a:r>
            <a:r>
              <a:rPr sz="2000" u="heavy" spc="-15" dirty="0">
                <a:solidFill>
                  <a:srgbClr val="B292CA"/>
                </a:solidFill>
                <a:latin typeface="Tw Cen MT"/>
                <a:cs typeface="Tw Cen MT"/>
                <a:hlinkClick r:id="rId3"/>
              </a:rPr>
              <a:t>pd</a:t>
            </a:r>
            <a:r>
              <a:rPr sz="2000" u="heavy" dirty="0">
                <a:solidFill>
                  <a:srgbClr val="B292CA"/>
                </a:solidFill>
                <a:latin typeface="Tw Cen MT"/>
                <a:cs typeface="Tw Cen MT"/>
                <a:hlinkClick r:id="rId3"/>
              </a:rPr>
              <a:t>f</a:t>
            </a:r>
            <a:endParaRPr sz="2000" dirty="0">
              <a:latin typeface="Tw Cen MT"/>
              <a:cs typeface="Tw Cen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2289175"/>
          <a:ext cx="8382000" cy="3571875"/>
        </p:xfrm>
        <a:graphic>
          <a:graphicData uri="http://schemas.openxmlformats.org/drawingml/2006/table">
            <a:tbl>
              <a:tblPr/>
              <a:tblGrid>
                <a:gridCol w="8382000">
                  <a:extLst>
                    <a:ext uri="{9D8B030D-6E8A-4147-A177-3AD203B41FA5}">
                      <a16:colId xmlns:a16="http://schemas.microsoft.com/office/drawing/2014/main" val="284933956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84138" eaLnBrk="0" hangingPunct="0">
                        <a:spcBef>
                          <a:spcPct val="20000"/>
                        </a:spcBef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36738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Category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Potential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digital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evidence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E7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086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09317"/>
                  </a:ext>
                </a:extLst>
              </a:tr>
              <a:tr h="1736725">
                <a:tc>
                  <a:txBody>
                    <a:bodyPr/>
                    <a:lstStyle>
                      <a:lvl1pPr marL="1836738" indent="-1752600" eaLnBrk="0" hangingPunct="0">
                        <a:spcBef>
                          <a:spcPct val="20000"/>
                        </a:spcBef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36738" marR="0" lvl="0" indent="-1752600" algn="l" defTabSz="9144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367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Software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piracy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Computers.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Handheld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mobile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devices.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Removable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media.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External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data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storage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devices.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Information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regarding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chat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sessions.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Information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on cracking software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.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Printed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e-mail,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notes,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and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letters.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References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to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copyrighted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software.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Forged software certificates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.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Lists of software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activation codes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.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Information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regarding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Internet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activity.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Software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duplication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and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packing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material.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E7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19112"/>
                  </a:ext>
                </a:extLst>
              </a:tr>
              <a:tr h="1463675">
                <a:tc>
                  <a:txBody>
                    <a:bodyPr/>
                    <a:lstStyle>
                      <a:lvl1pPr marL="84138" eaLnBrk="0" hangingPunct="0">
                        <a:spcBef>
                          <a:spcPct val="20000"/>
                        </a:spcBef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836738" algn="l"/>
                        </a:tabLs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84138" marR="0" lvl="0" indent="0" algn="l" defTabSz="914400" rtl="0" eaLnBrk="1" fontAlgn="base" latinLnBrk="0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36738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Domestic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Computers.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Removable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media.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User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names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and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accounts.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External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violence,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threats,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data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storage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devices.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Mobile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communication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devices.</a:t>
                      </a:r>
                      <a:r>
                        <a:rPr kumimoji="0" lang="en-US" alt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Telephone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Gill Sans MT" panose="020B0502020104020203" pitchFamily="34" charset="0"/>
                        <a:cs typeface="Gill Sans MT" panose="020B0502020104020203" pitchFamily="34" charset="0"/>
                      </a:endParaRPr>
                    </a:p>
                    <a:p>
                      <a:pPr marL="84138" marR="0" lvl="0" indent="0" algn="l" defTabSz="914400" rtl="0" eaLnBrk="1" fontAlgn="base" latinLnBrk="0" hangingPunct="1">
                        <a:lnSpc>
                          <a:spcPts val="21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36738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and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extortion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records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.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PDAs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or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address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books.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Financial or asset records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.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Personal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writings and diaries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.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Information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regarding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Internet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activity.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Printed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e-</a:t>
                      </a:r>
                    </a:p>
                    <a:p>
                      <a:pPr marL="84138" marR="0" lvl="0" indent="0" algn="l" defTabSz="914400" rtl="0" eaLnBrk="1" fontAlgn="base" latinLnBrk="0" hangingPunct="1">
                        <a:lnSpc>
                          <a:spcPts val="21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36738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mail,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notes,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and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letters.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Legal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documents.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Caller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ID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ill Sans MT" panose="020B0502020104020203" pitchFamily="34" charset="0"/>
                          <a:cs typeface="Gill Sans MT" panose="020B0502020104020203" pitchFamily="34" charset="0"/>
                        </a:rPr>
                        <a:t>units.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8E7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79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6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know what </a:t>
            </a:r>
            <a:r>
              <a:rPr lang="en-US" smtClean="0"/>
              <a:t>possible artifacts to look for.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4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MIDNs Haines and Johnson present &amp;discuss.</a:t>
            </a:r>
          </a:p>
          <a:p>
            <a:r>
              <a:rPr lang="en-US" dirty="0" smtClean="0"/>
              <a:t>Need to know – evidence handling</a:t>
            </a:r>
          </a:p>
          <a:p>
            <a:r>
              <a:rPr lang="en-US" dirty="0" smtClean="0"/>
              <a:t>Lab Assignment 2- Autopsy investigations</a:t>
            </a:r>
          </a:p>
          <a:p>
            <a:r>
              <a:rPr lang="en-US" dirty="0" smtClean="0"/>
              <a:t>Friday: </a:t>
            </a:r>
          </a:p>
          <a:p>
            <a:r>
              <a:rPr lang="en-US" dirty="0" smtClean="0"/>
              <a:t>Evidence acquisition (first half)</a:t>
            </a:r>
          </a:p>
          <a:p>
            <a:r>
              <a:rPr lang="en-US" dirty="0" smtClean="0"/>
              <a:t>Team project (by Friday)</a:t>
            </a:r>
          </a:p>
          <a:p>
            <a:pPr lvl="1"/>
            <a:r>
              <a:rPr lang="en-US" dirty="0" smtClean="0"/>
              <a:t>Assignment of the team project</a:t>
            </a:r>
          </a:p>
          <a:p>
            <a:pPr lvl="1"/>
            <a:r>
              <a:rPr lang="en-US" dirty="0" smtClean="0"/>
              <a:t>4 MIDNs in a team</a:t>
            </a:r>
          </a:p>
          <a:p>
            <a:pPr lvl="1"/>
            <a:r>
              <a:rPr lang="en-US" dirty="0" smtClean="0"/>
              <a:t>Know your other team members before Friday</a:t>
            </a:r>
          </a:p>
          <a:p>
            <a:pPr lvl="1"/>
            <a:r>
              <a:rPr lang="en-US" dirty="0" smtClean="0"/>
              <a:t>Nominate a Team leader and Assistant leader</a:t>
            </a:r>
          </a:p>
          <a:p>
            <a:pPr lvl="1"/>
            <a:r>
              <a:rPr lang="en-US" dirty="0" smtClean="0"/>
              <a:t>Please upload a Word document into whichever team you choose.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9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lIns="91440" tIns="32915" rIns="91440" bIns="45720" rtlCol="0" anchor="t">
            <a:normAutofit/>
          </a:bodyPr>
          <a:lstStyle/>
          <a:p>
            <a:pPr marL="1272222">
              <a:spcBef>
                <a:spcPts val="0"/>
              </a:spcBef>
              <a:defRPr/>
            </a:pPr>
            <a:r>
              <a:rPr sz="2138" spc="-13" dirty="0"/>
              <a:t>Our</a:t>
            </a:r>
            <a:r>
              <a:rPr sz="2138" spc="56" dirty="0">
                <a:latin typeface="Times New Roman"/>
                <a:cs typeface="Times New Roman"/>
              </a:rPr>
              <a:t> </a:t>
            </a:r>
            <a:r>
              <a:rPr sz="2138" spc="-17" dirty="0"/>
              <a:t>main</a:t>
            </a:r>
            <a:r>
              <a:rPr sz="2138" spc="60" dirty="0">
                <a:latin typeface="Times New Roman"/>
                <a:cs typeface="Times New Roman"/>
              </a:rPr>
              <a:t> </a:t>
            </a:r>
            <a:r>
              <a:rPr sz="2138" spc="-4" dirty="0"/>
              <a:t>concer</a:t>
            </a:r>
            <a:r>
              <a:rPr sz="2138" dirty="0"/>
              <a:t>n</a:t>
            </a:r>
            <a:r>
              <a:rPr sz="2138" spc="60" dirty="0">
                <a:latin typeface="Times New Roman"/>
                <a:cs typeface="Times New Roman"/>
              </a:rPr>
              <a:t> </a:t>
            </a:r>
            <a:r>
              <a:rPr sz="2138" spc="-17" dirty="0"/>
              <a:t>when</a:t>
            </a:r>
            <a:r>
              <a:rPr sz="2138" spc="56" dirty="0">
                <a:latin typeface="Times New Roman"/>
                <a:cs typeface="Times New Roman"/>
              </a:rPr>
              <a:t> </a:t>
            </a:r>
            <a:r>
              <a:rPr sz="2138" spc="-17" dirty="0"/>
              <a:t>acquiring</a:t>
            </a:r>
            <a:r>
              <a:rPr sz="2138" spc="64" dirty="0">
                <a:latin typeface="Times New Roman"/>
                <a:cs typeface="Times New Roman"/>
              </a:rPr>
              <a:t> </a:t>
            </a:r>
            <a:r>
              <a:rPr sz="2138" spc="-4" dirty="0"/>
              <a:t>evidence</a:t>
            </a:r>
            <a:endParaRPr sz="2138">
              <a:latin typeface="Times New Roman"/>
              <a:cs typeface="Times New Roman"/>
            </a:endParaRPr>
          </a:p>
        </p:txBody>
      </p:sp>
      <p:sp>
        <p:nvSpPr>
          <p:cNvPr id="5123" name="object 3"/>
          <p:cNvSpPr>
            <a:spLocks noChangeArrowheads="1"/>
          </p:cNvSpPr>
          <p:nvPr/>
        </p:nvSpPr>
        <p:spPr bwMode="auto">
          <a:xfrm>
            <a:off x="1130783" y="4648020"/>
            <a:ext cx="6885150" cy="95974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539"/>
          </a:p>
        </p:txBody>
      </p:sp>
      <p:sp>
        <p:nvSpPr>
          <p:cNvPr id="4" name="object 4"/>
          <p:cNvSpPr txBox="1"/>
          <p:nvPr/>
        </p:nvSpPr>
        <p:spPr>
          <a:xfrm>
            <a:off x="1119923" y="1633051"/>
            <a:ext cx="6682884" cy="35604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796" dirty="0">
                <a:solidFill>
                  <a:srgbClr val="727CA3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</a:t>
            </a:r>
            <a:r>
              <a:rPr lang="en-US" altLang="en-US" sz="1796" dirty="0">
                <a:solidFill>
                  <a:srgbClr val="727C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394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To</a:t>
            </a:r>
            <a:r>
              <a:rPr lang="en-US" altLang="en-US" sz="23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94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preserve</a:t>
            </a:r>
            <a:r>
              <a:rPr lang="en-US" altLang="en-US" sz="23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94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digital</a:t>
            </a:r>
            <a:r>
              <a:rPr lang="en-US" altLang="en-US" sz="23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94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way</a:t>
            </a:r>
            <a:r>
              <a:rPr lang="en-US" altLang="en-US" sz="23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94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</a:t>
            </a:r>
            <a:r>
              <a:rPr lang="en-US" altLang="en-US" sz="23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94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</a:t>
            </a:r>
            <a:r>
              <a:rPr lang="en-US" altLang="en-US" sz="23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94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way</a:t>
            </a:r>
            <a:r>
              <a:rPr lang="en-US" altLang="en-US" sz="23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94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that:</a:t>
            </a:r>
          </a:p>
          <a:p>
            <a:pPr>
              <a:spcBef>
                <a:spcPts val="32"/>
              </a:spcBef>
            </a:pPr>
            <a:endParaRPr lang="en-US" altLang="en-US" sz="188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buClr>
                <a:srgbClr val="9FB8CD"/>
              </a:buClr>
              <a:buSzPct val="75000"/>
              <a:buFont typeface="Tw Cen MT" panose="020B0602020104020603" pitchFamily="34" charset="0"/>
              <a:buAutoNum type="arabicPeriod"/>
            </a:pP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Maintains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an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b="1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accurate</a:t>
            </a:r>
            <a:r>
              <a:rPr lang="en-US" altLang="en-US" sz="2052" b="1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representation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of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original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data,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and</a:t>
            </a:r>
            <a:endParaRPr lang="en-US" altLang="en-US" sz="2052" dirty="0">
              <a:latin typeface="Tw Cen MT" panose="020B0602020104020603" pitchFamily="34" charset="0"/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>
              <a:spcBef>
                <a:spcPts val="11"/>
              </a:spcBef>
              <a:buClr>
                <a:srgbClr val="9FB8CD"/>
              </a:buClr>
              <a:buFont typeface="Tw Cen MT" panose="020B0602020104020603" pitchFamily="34" charset="0"/>
              <a:buAutoNum type="arabicPeriod"/>
            </a:pPr>
            <a:endParaRPr lang="en-US" altLang="en-US" sz="19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9FB8CD"/>
              </a:buClr>
              <a:buSzPct val="75000"/>
              <a:buFont typeface="Tw Cen MT" panose="020B0602020104020603" pitchFamily="34" charset="0"/>
              <a:buAutoNum type="arabicPeriod"/>
            </a:pP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Maximizes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its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usefulness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for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decision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makers,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i.e.,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it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is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as</a:t>
            </a:r>
            <a:endParaRPr lang="en-US" altLang="en-US" sz="2052" dirty="0">
              <a:latin typeface="Tw Cen MT" panose="020B0602020104020603" pitchFamily="34" charset="0"/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>
              <a:spcBef>
                <a:spcPts val="21"/>
              </a:spcBef>
            </a:pPr>
            <a:r>
              <a:rPr lang="en-US" altLang="en-US" sz="2052" b="1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complete</a:t>
            </a:r>
            <a:r>
              <a:rPr lang="en-US" altLang="en-US" sz="2052" b="1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as</a:t>
            </a:r>
            <a:r>
              <a:rPr lang="en-US" altLang="en-US" sz="2052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possible</a:t>
            </a:r>
            <a:endParaRPr lang="en-US" altLang="en-US" sz="2052" dirty="0">
              <a:latin typeface="Tw Cen MT" panose="020B0602020104020603" pitchFamily="34" charset="0"/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>
              <a:spcBef>
                <a:spcPts val="43"/>
              </a:spcBef>
            </a:pPr>
            <a:endParaRPr lang="en-US" altLang="en-US" sz="290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796" dirty="0">
                <a:solidFill>
                  <a:srgbClr val="727CA3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</a:t>
            </a:r>
            <a:r>
              <a:rPr lang="en-US" altLang="en-US" sz="1796" dirty="0">
                <a:solidFill>
                  <a:srgbClr val="727C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394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Simply</a:t>
            </a:r>
            <a:r>
              <a:rPr lang="en-US" altLang="en-US" sz="23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94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put:</a:t>
            </a:r>
          </a:p>
          <a:p>
            <a:pPr>
              <a:lnSpc>
                <a:spcPts val="2394"/>
              </a:lnSpc>
              <a:spcBef>
                <a:spcPts val="1679"/>
              </a:spcBef>
            </a:pPr>
            <a:r>
              <a:rPr lang="en-US" altLang="en-US" sz="2052" dirty="0">
                <a:solidFill>
                  <a:srgbClr val="FFFFFF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We</a:t>
            </a:r>
            <a:r>
              <a:rPr lang="en-US" altLang="en-US" sz="2052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FFFFFF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want</a:t>
            </a:r>
            <a:r>
              <a:rPr lang="en-US" altLang="en-US" sz="2052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FFFFFF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lang="en-US" altLang="en-US" sz="2052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FFFFFF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get</a:t>
            </a:r>
            <a:r>
              <a:rPr lang="en-US" altLang="en-US" sz="2052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FFFFFF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US" altLang="en-US" sz="2052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FFFFFF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most</a:t>
            </a:r>
            <a:r>
              <a:rPr lang="en-US" altLang="en-US" sz="2052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FFFFFF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evidence</a:t>
            </a:r>
            <a:r>
              <a:rPr lang="en-US" altLang="en-US" sz="2052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FFFFFF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we</a:t>
            </a:r>
            <a:r>
              <a:rPr lang="en-US" altLang="en-US" sz="2052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FFFFFF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can</a:t>
            </a:r>
            <a:r>
              <a:rPr lang="en-US" altLang="en-US" sz="2052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FFFFFF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with</a:t>
            </a:r>
            <a:r>
              <a:rPr lang="en-US" altLang="en-US" sz="2052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FFFFFF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US" altLang="en-US" sz="2052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FFFFFF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least</a:t>
            </a:r>
            <a:r>
              <a:rPr lang="en-US" altLang="en-US" sz="2052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FFFFFF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amount</a:t>
            </a:r>
            <a:r>
              <a:rPr lang="en-US" altLang="en-US" sz="2052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FFFFFF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of</a:t>
            </a:r>
            <a:r>
              <a:rPr lang="en-US" altLang="en-US" sz="2052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52" dirty="0">
                <a:solidFill>
                  <a:srgbClr val="FFFFFF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alteration</a:t>
            </a:r>
            <a:endParaRPr lang="en-US" altLang="en-US" sz="2052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5125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72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35297" indent="-2443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77379" indent="-195476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68331" indent="-195476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59283" indent="-195476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150234" indent="-1954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541186" indent="-1954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32138" indent="-1954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23090" indent="-1954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784E33A-AC48-478B-A081-AC8145384C6F}" type="slidenum">
              <a:rPr lang="en-US" altLang="en-US">
                <a:solidFill>
                  <a:srgbClr val="464653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>
              <a:solidFill>
                <a:srgbClr val="46465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4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marL="1497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</a:t>
            </a:r>
            <a:r>
              <a:rPr spc="-10" dirty="0"/>
              <a:t>ilemma: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29" dirty="0"/>
              <a:t>T</a:t>
            </a:r>
            <a:r>
              <a:rPr spc="-20" dirty="0"/>
              <a:t>o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pull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25" dirty="0"/>
              <a:t>h</a:t>
            </a:r>
            <a:r>
              <a:rPr dirty="0"/>
              <a:t>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po</a:t>
            </a:r>
            <a:r>
              <a:rPr spc="-30" dirty="0"/>
              <a:t>w</a:t>
            </a:r>
            <a:r>
              <a:rPr dirty="0"/>
              <a:t>er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plug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dirty="0"/>
              <a:t>r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no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89050"/>
            <a:ext cx="3759200" cy="48320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9400" indent="-2667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altLang="en-US" sz="1900" dirty="0">
                <a:solidFill>
                  <a:srgbClr val="727CA3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sz="1900" dirty="0">
                <a:solidFill>
                  <a:srgbClr val="727C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altLang="en-US" sz="1900" dirty="0" smtClean="0">
              <a:solidFill>
                <a:srgbClr val="727C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en-US" sz="2600" dirty="0" smtClean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past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,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most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computer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forensics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experts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recommended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pulling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power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cable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on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computer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right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away,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even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if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computer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running</a:t>
            </a:r>
          </a:p>
          <a:p>
            <a:pPr>
              <a:spcBef>
                <a:spcPts val="38"/>
              </a:spcBef>
            </a:pP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en-US" sz="1900" dirty="0">
                <a:solidFill>
                  <a:srgbClr val="727CA3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sz="1900" dirty="0">
                <a:solidFill>
                  <a:srgbClr val="727C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Most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experts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agreed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that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you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should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not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go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to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any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extraordinary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efforts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to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gather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volatile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data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stored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RAM</a:t>
            </a:r>
          </a:p>
        </p:txBody>
      </p:sp>
      <p:sp>
        <p:nvSpPr>
          <p:cNvPr id="11268" name="object 4"/>
          <p:cNvSpPr>
            <a:spLocks noChangeArrowheads="1"/>
          </p:cNvSpPr>
          <p:nvPr/>
        </p:nvSpPr>
        <p:spPr bwMode="auto">
          <a:xfrm>
            <a:off x="3886200" y="2895600"/>
            <a:ext cx="5257800" cy="3460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object 5"/>
          <p:cNvSpPr txBox="1"/>
          <p:nvPr/>
        </p:nvSpPr>
        <p:spPr>
          <a:xfrm>
            <a:off x="692150" y="6423025"/>
            <a:ext cx="22225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srgbClr val="464653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74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marL="17278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</a:t>
            </a:r>
            <a:r>
              <a:rPr spc="-20" dirty="0"/>
              <a:t>dvantages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dirty="0"/>
              <a:t>f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pulling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25" dirty="0"/>
              <a:t>h</a:t>
            </a:r>
            <a:r>
              <a:rPr dirty="0"/>
              <a:t>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po</a:t>
            </a:r>
            <a:r>
              <a:rPr spc="-30" dirty="0"/>
              <a:t>w</a:t>
            </a:r>
            <a:r>
              <a:rPr dirty="0"/>
              <a:t>er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plug</a:t>
            </a:r>
          </a:p>
        </p:txBody>
      </p:sp>
      <p:sp>
        <p:nvSpPr>
          <p:cNvPr id="1229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2CF7C28-BECB-47A4-B13D-A80CCC99B895}" type="slidenum">
              <a:rPr lang="en-US" altLang="en-US">
                <a:solidFill>
                  <a:srgbClr val="464653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>
              <a:solidFill>
                <a:srgbClr val="464653"/>
              </a:solidFill>
              <a:latin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824038"/>
            <a:ext cx="7939088" cy="32019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100">
                <a:solidFill>
                  <a:srgbClr val="727CA3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sz="2100">
                <a:solidFill>
                  <a:srgbClr val="727C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May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help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preserve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evidence,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for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example:</a:t>
            </a:r>
          </a:p>
          <a:p>
            <a:pPr>
              <a:spcBef>
                <a:spcPts val="13"/>
              </a:spcBef>
            </a:pPr>
            <a:endParaRPr lang="en-US" alt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en-US">
                <a:solidFill>
                  <a:srgbClr val="9FB8CD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>
                <a:solidFill>
                  <a:srgbClr val="9FB8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Any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script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suspect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has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written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that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should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execute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upon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shut-down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doesn't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get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chance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to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run</a:t>
            </a:r>
            <a:endParaRPr lang="en-US" altLang="en-US" sz="2400">
              <a:latin typeface="Tw Cen MT" panose="020B0602020104020603" pitchFamily="34" charset="0"/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>
              <a:spcBef>
                <a:spcPts val="25"/>
              </a:spcBef>
            </a:pPr>
            <a:endParaRPr lang="en-US" altLang="en-US"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</a:pPr>
            <a:r>
              <a:rPr lang="en-US" altLang="en-US">
                <a:solidFill>
                  <a:srgbClr val="9FB8CD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>
                <a:solidFill>
                  <a:srgbClr val="9FB8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Temporary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word-processing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and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other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interim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files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remain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on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hard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drive,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whereas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they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might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get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deleted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if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software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applications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shut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down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more</a:t>
            </a:r>
            <a:r>
              <a:rPr lang="en-US" altLang="en-US" sz="240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gracefully</a:t>
            </a:r>
            <a:endParaRPr lang="en-US" altLang="en-US" sz="2400">
              <a:latin typeface="Tw Cen MT" panose="020B0602020104020603" pitchFamily="34" charset="0"/>
              <a:ea typeface="Tw Cen MT" panose="020B0602020104020603" pitchFamily="34" charset="0"/>
              <a:cs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3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12338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-15" dirty="0"/>
              <a:t>P</a:t>
            </a:r>
            <a:r>
              <a:rPr spc="-15" dirty="0" smtClean="0"/>
              <a:t>ulling</a:t>
            </a:r>
            <a:r>
              <a:rPr spc="75" dirty="0" smtClean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25" dirty="0"/>
              <a:t>h</a:t>
            </a:r>
            <a:r>
              <a:rPr dirty="0"/>
              <a:t>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po</a:t>
            </a:r>
            <a:r>
              <a:rPr spc="-30" dirty="0"/>
              <a:t>w</a:t>
            </a:r>
            <a:r>
              <a:rPr dirty="0"/>
              <a:t>er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plug</a:t>
            </a:r>
          </a:p>
        </p:txBody>
      </p:sp>
      <p:sp>
        <p:nvSpPr>
          <p:cNvPr id="1331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C55B8D9-94CF-4E83-82F9-574AF7B71339}" type="slidenum">
              <a:rPr lang="en-US" altLang="en-US">
                <a:solidFill>
                  <a:srgbClr val="464653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>
              <a:solidFill>
                <a:srgbClr val="464653"/>
              </a:solidFill>
              <a:latin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563688"/>
            <a:ext cx="7870825" cy="39639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900">
                <a:solidFill>
                  <a:srgbClr val="727CA3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sz="1900">
                <a:solidFill>
                  <a:srgbClr val="727C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Information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may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be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lost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by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virtue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volatility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data</a:t>
            </a:r>
          </a:p>
          <a:p>
            <a:pPr>
              <a:lnSpc>
                <a:spcPts val="2600"/>
              </a:lnSpc>
              <a:spcBef>
                <a:spcPts val="600"/>
              </a:spcBef>
            </a:pPr>
            <a:r>
              <a:rPr lang="en-US" altLang="en-US" sz="1600" dirty="0">
                <a:solidFill>
                  <a:srgbClr val="9FB8CD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sz="1600" dirty="0">
                <a:solidFill>
                  <a:srgbClr val="9FB8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Computers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have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large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amounts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of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RAM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which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maintain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process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context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information,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network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state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information,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and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much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more</a:t>
            </a:r>
            <a:endParaRPr lang="en-US" altLang="en-US" sz="2200" dirty="0">
              <a:latin typeface="Tw Cen MT" panose="020B0602020104020603" pitchFamily="34" charset="0"/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>
              <a:lnSpc>
                <a:spcPts val="2600"/>
              </a:lnSpc>
              <a:spcBef>
                <a:spcPts val="600"/>
              </a:spcBef>
            </a:pPr>
            <a:r>
              <a:rPr lang="en-US" altLang="en-US" sz="1600" dirty="0">
                <a:solidFill>
                  <a:srgbClr val="9FB8CD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sz="1600" dirty="0">
                <a:solidFill>
                  <a:srgbClr val="9FB8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Once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system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is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powered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down,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immediate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contents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of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that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memory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are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lost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and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can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never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be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completely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recovered</a:t>
            </a:r>
            <a:endParaRPr lang="en-US" altLang="en-US" sz="2200" dirty="0">
              <a:latin typeface="Tw Cen MT" panose="020B0602020104020603" pitchFamily="34" charset="0"/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>
              <a:spcBef>
                <a:spcPts val="5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900" dirty="0">
                <a:solidFill>
                  <a:srgbClr val="727CA3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sz="1900" dirty="0">
                <a:solidFill>
                  <a:srgbClr val="727C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6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Examples:</a:t>
            </a:r>
          </a:p>
          <a:p>
            <a:pPr>
              <a:lnSpc>
                <a:spcPts val="2600"/>
              </a:lnSpc>
              <a:spcBef>
                <a:spcPts val="600"/>
              </a:spcBef>
            </a:pPr>
            <a:r>
              <a:rPr lang="en-US" altLang="en-US" sz="1600" dirty="0">
                <a:solidFill>
                  <a:srgbClr val="9FB8CD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sz="1600" dirty="0">
                <a:solidFill>
                  <a:srgbClr val="9FB8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On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suspect’s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computer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there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is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important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message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stored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RAM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that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will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be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lost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if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computer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is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unplugged</a:t>
            </a:r>
            <a:endParaRPr lang="en-US" altLang="en-US" sz="2200" dirty="0">
              <a:latin typeface="Tw Cen MT" panose="020B0602020104020603" pitchFamily="34" charset="0"/>
              <a:ea typeface="Tw Cen MT" panose="020B0602020104020603" pitchFamily="34" charset="0"/>
              <a:cs typeface="Tw Cen MT" panose="020B0602020104020603" pitchFamily="34" charset="0"/>
            </a:endParaRPr>
          </a:p>
          <a:p>
            <a:pPr>
              <a:lnSpc>
                <a:spcPts val="2600"/>
              </a:lnSpc>
              <a:spcBef>
                <a:spcPts val="600"/>
              </a:spcBef>
            </a:pPr>
            <a:r>
              <a:rPr lang="en-US" altLang="en-US" sz="1600" dirty="0">
                <a:solidFill>
                  <a:srgbClr val="9FB8CD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sz="1600" dirty="0">
                <a:solidFill>
                  <a:srgbClr val="9FB8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network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intrusions,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it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is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usually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desirable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to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capture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information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related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to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active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processes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and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malware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resident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</a:t>
            </a:r>
            <a:r>
              <a:rPr lang="en-US" altLang="en-US" sz="22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memory</a:t>
            </a:r>
            <a:endParaRPr lang="en-US" altLang="en-US" sz="2200" dirty="0">
              <a:latin typeface="Tw Cen MT" panose="020B0602020104020603" pitchFamily="34" charset="0"/>
              <a:ea typeface="Tw Cen MT" panose="020B0602020104020603" pitchFamily="34" charset="0"/>
              <a:cs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3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6513" y="687388"/>
            <a:ext cx="7459662" cy="342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00" b="1" dirty="0">
                <a:solidFill>
                  <a:srgbClr val="464653"/>
                </a:solidFill>
                <a:latin typeface="Arial"/>
                <a:cs typeface="Arial"/>
              </a:rPr>
              <a:t>A</a:t>
            </a:r>
            <a:r>
              <a:rPr sz="2500" b="1" spc="-25" dirty="0">
                <a:solidFill>
                  <a:srgbClr val="464653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464653"/>
                </a:solidFill>
                <a:latin typeface="Arial"/>
                <a:cs typeface="Arial"/>
              </a:rPr>
              <a:t>s</a:t>
            </a:r>
            <a:r>
              <a:rPr sz="2500" b="1" spc="-10" dirty="0">
                <a:solidFill>
                  <a:srgbClr val="464653"/>
                </a:solidFill>
                <a:latin typeface="Arial"/>
                <a:cs typeface="Arial"/>
              </a:rPr>
              <a:t>i</a:t>
            </a:r>
            <a:r>
              <a:rPr sz="2500" b="1" dirty="0">
                <a:solidFill>
                  <a:srgbClr val="464653"/>
                </a:solidFill>
                <a:latin typeface="Arial"/>
                <a:cs typeface="Arial"/>
              </a:rPr>
              <a:t>m</a:t>
            </a:r>
            <a:r>
              <a:rPr sz="2500" b="1" spc="-10" dirty="0">
                <a:solidFill>
                  <a:srgbClr val="464653"/>
                </a:solidFill>
                <a:latin typeface="Arial"/>
                <a:cs typeface="Arial"/>
              </a:rPr>
              <a:t>il</a:t>
            </a:r>
            <a:r>
              <a:rPr sz="2500" b="1" dirty="0">
                <a:solidFill>
                  <a:srgbClr val="464653"/>
                </a:solidFill>
                <a:latin typeface="Arial"/>
                <a:cs typeface="Arial"/>
              </a:rPr>
              <a:t>ar</a:t>
            </a:r>
            <a:r>
              <a:rPr sz="2500" b="1" spc="65" dirty="0">
                <a:solidFill>
                  <a:srgbClr val="464653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464653"/>
                </a:solidFill>
                <a:latin typeface="Arial"/>
                <a:cs typeface="Arial"/>
              </a:rPr>
              <a:t>dil</a:t>
            </a:r>
            <a:r>
              <a:rPr sz="2500" b="1" dirty="0">
                <a:solidFill>
                  <a:srgbClr val="464653"/>
                </a:solidFill>
                <a:latin typeface="Arial"/>
                <a:cs typeface="Arial"/>
              </a:rPr>
              <a:t>emma:</a:t>
            </a:r>
            <a:r>
              <a:rPr sz="2500" b="1" spc="65" dirty="0">
                <a:solidFill>
                  <a:srgbClr val="464653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464653"/>
                </a:solidFill>
                <a:latin typeface="Arial"/>
                <a:cs typeface="Arial"/>
              </a:rPr>
              <a:t>U</a:t>
            </a:r>
            <a:r>
              <a:rPr sz="2500" b="1" spc="-25" dirty="0">
                <a:solidFill>
                  <a:srgbClr val="464653"/>
                </a:solidFill>
                <a:latin typeface="Arial"/>
                <a:cs typeface="Arial"/>
              </a:rPr>
              <a:t>np</a:t>
            </a:r>
            <a:r>
              <a:rPr sz="2500" b="1" spc="-10" dirty="0">
                <a:solidFill>
                  <a:srgbClr val="464653"/>
                </a:solidFill>
                <a:latin typeface="Arial"/>
                <a:cs typeface="Arial"/>
              </a:rPr>
              <a:t>l</a:t>
            </a:r>
            <a:r>
              <a:rPr sz="2500" b="1" spc="-25" dirty="0">
                <a:solidFill>
                  <a:srgbClr val="464653"/>
                </a:solidFill>
                <a:latin typeface="Arial"/>
                <a:cs typeface="Arial"/>
              </a:rPr>
              <a:t>ugg</a:t>
            </a:r>
            <a:r>
              <a:rPr sz="2500" b="1" spc="-10" dirty="0">
                <a:solidFill>
                  <a:srgbClr val="464653"/>
                </a:solidFill>
                <a:latin typeface="Arial"/>
                <a:cs typeface="Arial"/>
              </a:rPr>
              <a:t>i</a:t>
            </a:r>
            <a:r>
              <a:rPr sz="2500" b="1" spc="-25" dirty="0">
                <a:solidFill>
                  <a:srgbClr val="464653"/>
                </a:solidFill>
                <a:latin typeface="Arial"/>
                <a:cs typeface="Arial"/>
              </a:rPr>
              <a:t>n</a:t>
            </a:r>
            <a:r>
              <a:rPr sz="2500" b="1" spc="-20" dirty="0">
                <a:solidFill>
                  <a:srgbClr val="464653"/>
                </a:solidFill>
                <a:latin typeface="Arial"/>
                <a:cs typeface="Arial"/>
              </a:rPr>
              <a:t>g</a:t>
            </a:r>
            <a:r>
              <a:rPr sz="2500" b="1" spc="65" dirty="0">
                <a:solidFill>
                  <a:srgbClr val="464653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464653"/>
                </a:solidFill>
                <a:latin typeface="Arial"/>
                <a:cs typeface="Arial"/>
              </a:rPr>
              <a:t>th</a:t>
            </a:r>
            <a:r>
              <a:rPr sz="2500" b="1" dirty="0">
                <a:solidFill>
                  <a:srgbClr val="464653"/>
                </a:solidFill>
                <a:latin typeface="Arial"/>
                <a:cs typeface="Arial"/>
              </a:rPr>
              <a:t>e</a:t>
            </a:r>
            <a:r>
              <a:rPr sz="2500" b="1" spc="65" dirty="0">
                <a:solidFill>
                  <a:srgbClr val="464653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464653"/>
                </a:solidFill>
                <a:latin typeface="Arial"/>
                <a:cs typeface="Arial"/>
              </a:rPr>
              <a:t>n</a:t>
            </a:r>
            <a:r>
              <a:rPr sz="2500" b="1" dirty="0">
                <a:solidFill>
                  <a:srgbClr val="464653"/>
                </a:solidFill>
                <a:latin typeface="Arial"/>
                <a:cs typeface="Arial"/>
              </a:rPr>
              <a:t>e</a:t>
            </a:r>
            <a:r>
              <a:rPr sz="2500" b="1" spc="-10" dirty="0">
                <a:solidFill>
                  <a:srgbClr val="464653"/>
                </a:solidFill>
                <a:latin typeface="Arial"/>
                <a:cs typeface="Arial"/>
              </a:rPr>
              <a:t>t</a:t>
            </a:r>
            <a:r>
              <a:rPr sz="2500" b="1" spc="-25" dirty="0">
                <a:solidFill>
                  <a:srgbClr val="464653"/>
                </a:solidFill>
                <a:latin typeface="Arial"/>
                <a:cs typeface="Arial"/>
              </a:rPr>
              <a:t>w</a:t>
            </a:r>
            <a:r>
              <a:rPr sz="2500" b="1" spc="-20" dirty="0">
                <a:solidFill>
                  <a:srgbClr val="464653"/>
                </a:solidFill>
                <a:latin typeface="Arial"/>
                <a:cs typeface="Arial"/>
              </a:rPr>
              <a:t>o</a:t>
            </a:r>
            <a:r>
              <a:rPr sz="2500" b="1" dirty="0">
                <a:solidFill>
                  <a:srgbClr val="464653"/>
                </a:solidFill>
                <a:latin typeface="Arial"/>
                <a:cs typeface="Arial"/>
              </a:rPr>
              <a:t>rk</a:t>
            </a:r>
            <a:r>
              <a:rPr sz="2500" b="1" spc="65" dirty="0">
                <a:solidFill>
                  <a:srgbClr val="464653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464653"/>
                </a:solidFill>
                <a:latin typeface="Arial"/>
                <a:cs typeface="Arial"/>
              </a:rPr>
              <a:t>ca</a:t>
            </a:r>
            <a:r>
              <a:rPr sz="2500" b="1" spc="-15" dirty="0">
                <a:solidFill>
                  <a:srgbClr val="464653"/>
                </a:solidFill>
                <a:latin typeface="Arial"/>
                <a:cs typeface="Arial"/>
              </a:rPr>
              <a:t>bl</a:t>
            </a:r>
            <a:r>
              <a:rPr sz="2500" b="1" dirty="0">
                <a:solidFill>
                  <a:srgbClr val="464653"/>
                </a:solidFill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328738"/>
            <a:ext cx="4867275" cy="436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7813" indent="-2667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100">
                <a:solidFill>
                  <a:srgbClr val="727CA3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sz="2100">
                <a:solidFill>
                  <a:srgbClr val="727C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prevent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anyone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from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accessing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systems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from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outside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crime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scene,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generally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advisable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disable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network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connectivity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all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computer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systems</a:t>
            </a:r>
          </a:p>
          <a:p>
            <a:pPr>
              <a:spcBef>
                <a:spcPts val="13"/>
              </a:spcBef>
            </a:pPr>
            <a:endParaRPr lang="en-US" altLang="en-US" sz="3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100">
                <a:solidFill>
                  <a:srgbClr val="727CA3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sz="2100">
                <a:solidFill>
                  <a:srgbClr val="727C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However,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this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action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can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destroy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evidence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eliminate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investigative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opportunities</a:t>
            </a:r>
          </a:p>
        </p:txBody>
      </p:sp>
      <p:sp>
        <p:nvSpPr>
          <p:cNvPr id="14340" name="object 4"/>
          <p:cNvSpPr>
            <a:spLocks noChangeArrowheads="1"/>
          </p:cNvSpPr>
          <p:nvPr/>
        </p:nvSpPr>
        <p:spPr bwMode="auto">
          <a:xfrm>
            <a:off x="5557838" y="3276600"/>
            <a:ext cx="3509962" cy="2667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4AD3EF8-7CF8-49C5-BDD4-5B193D33388C}" type="slidenum">
              <a:rPr lang="en-US" altLang="en-US">
                <a:solidFill>
                  <a:srgbClr val="464653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>
              <a:solidFill>
                <a:srgbClr val="46465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8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38492" rtlCol="0"/>
          <a:lstStyle/>
          <a:p>
            <a:pPr marL="8890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500" dirty="0"/>
              <a:t>Pr</a:t>
            </a:r>
            <a:r>
              <a:rPr sz="2500" spc="-15" dirty="0"/>
              <a:t>oblems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25" dirty="0"/>
              <a:t>w</a:t>
            </a:r>
            <a:r>
              <a:rPr sz="2500" spc="-15" dirty="0"/>
              <a:t>ith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25" dirty="0"/>
              <a:t>d</a:t>
            </a:r>
            <a:r>
              <a:rPr sz="2500" spc="-10" dirty="0"/>
              <a:t>i</a:t>
            </a:r>
            <a:r>
              <a:rPr sz="2500" dirty="0"/>
              <a:t>sc</a:t>
            </a:r>
            <a:r>
              <a:rPr sz="2500" spc="-25" dirty="0"/>
              <a:t>onn</a:t>
            </a:r>
            <a:r>
              <a:rPr sz="2500" dirty="0"/>
              <a:t>ec</a:t>
            </a:r>
            <a:r>
              <a:rPr sz="2500" spc="-10" dirty="0"/>
              <a:t>ti</a:t>
            </a:r>
            <a:r>
              <a:rPr sz="2500" spc="-25" dirty="0"/>
              <a:t>n</a:t>
            </a:r>
            <a:r>
              <a:rPr sz="2500" spc="-20" dirty="0"/>
              <a:t>g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10" dirty="0"/>
              <a:t>t</a:t>
            </a:r>
            <a:r>
              <a:rPr sz="2500" spc="-25" dirty="0"/>
              <a:t>h</a:t>
            </a:r>
            <a:r>
              <a:rPr sz="2500" dirty="0"/>
              <a:t>e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20" dirty="0"/>
              <a:t>n</a:t>
            </a:r>
            <a:r>
              <a:rPr sz="2500" dirty="0"/>
              <a:t>e</a:t>
            </a:r>
            <a:r>
              <a:rPr sz="2500" spc="-10" dirty="0"/>
              <a:t>t</a:t>
            </a:r>
            <a:r>
              <a:rPr sz="2500" spc="-25" dirty="0"/>
              <a:t>w</a:t>
            </a:r>
            <a:r>
              <a:rPr sz="2500" spc="-20" dirty="0"/>
              <a:t>o</a:t>
            </a:r>
            <a:r>
              <a:rPr sz="2500" dirty="0"/>
              <a:t>rk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dirty="0"/>
              <a:t>ca</a:t>
            </a:r>
            <a:r>
              <a:rPr sz="2500" spc="-15" dirty="0"/>
              <a:t>bl</a:t>
            </a:r>
            <a:r>
              <a:rPr sz="2500" dirty="0"/>
              <a:t>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36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35B9BB0-EBC5-4FC3-982D-1DA97CA5D06D}" type="slidenum">
              <a:rPr lang="en-US" altLang="en-US">
                <a:solidFill>
                  <a:srgbClr val="464653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>
              <a:solidFill>
                <a:srgbClr val="464653"/>
              </a:solidFill>
              <a:latin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543050"/>
            <a:ext cx="7578725" cy="4216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9400" indent="-2667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altLang="en-US" sz="1900">
                <a:solidFill>
                  <a:srgbClr val="727CA3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sz="1900">
                <a:solidFill>
                  <a:srgbClr val="727C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opportunity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to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list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active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connections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to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system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lost: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investigators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may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never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know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which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other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computers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network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might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contain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evidence</a:t>
            </a:r>
          </a:p>
          <a:p>
            <a:pPr>
              <a:spcBef>
                <a:spcPts val="38"/>
              </a:spcBef>
            </a:pPr>
            <a:endParaRPr lang="en-US" altLang="en-US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en-US" sz="1900">
                <a:solidFill>
                  <a:srgbClr val="727CA3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sz="1900">
                <a:solidFill>
                  <a:srgbClr val="727C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certain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cases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such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network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intrusions,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disconnecting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network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connections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may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eliminate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opportunity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to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gather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network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traffic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perpetrator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action</a:t>
            </a:r>
          </a:p>
          <a:p>
            <a:pPr>
              <a:spcBef>
                <a:spcPts val="38"/>
              </a:spcBef>
            </a:pPr>
            <a:endParaRPr lang="en-US" altLang="en-US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en-US" sz="1900">
                <a:solidFill>
                  <a:srgbClr val="727CA3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sz="1900">
                <a:solidFill>
                  <a:srgbClr val="727C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Furthermore,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can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seriously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impact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business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: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disconnecting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e-mail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server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e-commerce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site’s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main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transaction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server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can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cause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significant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losses</a:t>
            </a:r>
          </a:p>
        </p:txBody>
      </p:sp>
    </p:spTree>
    <p:extLst>
      <p:ext uri="{BB962C8B-B14F-4D97-AF65-F5344CB8AC3E}">
        <p14:creationId xmlns:p14="http://schemas.microsoft.com/office/powerpoint/2010/main" val="123208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38492" rtlCol="0"/>
          <a:lstStyle/>
          <a:p>
            <a:pPr marL="939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500" dirty="0"/>
              <a:t>R</a:t>
            </a:r>
            <a:r>
              <a:rPr sz="2500" spc="-10" dirty="0"/>
              <a:t>isk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dirty="0"/>
              <a:t>assessme</a:t>
            </a:r>
            <a:r>
              <a:rPr sz="2500" spc="-25" dirty="0"/>
              <a:t>n</a:t>
            </a:r>
            <a:r>
              <a:rPr sz="2500" dirty="0"/>
              <a:t>t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25" dirty="0"/>
              <a:t>n</a:t>
            </a:r>
            <a:r>
              <a:rPr sz="2500" dirty="0"/>
              <a:t>ecessary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25" dirty="0"/>
              <a:t>b</a:t>
            </a:r>
            <a:r>
              <a:rPr sz="2500" dirty="0"/>
              <a:t>e</a:t>
            </a:r>
            <a:r>
              <a:rPr sz="2500" spc="-15" dirty="0"/>
              <a:t>fo</a:t>
            </a:r>
            <a:r>
              <a:rPr sz="2500" dirty="0"/>
              <a:t>re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10" dirty="0"/>
              <a:t>li</a:t>
            </a:r>
            <a:r>
              <a:rPr sz="2500" dirty="0"/>
              <a:t>ve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dirty="0"/>
              <a:t>ca</a:t>
            </a:r>
            <a:r>
              <a:rPr sz="2500" spc="-15" dirty="0"/>
              <a:t>ptu</a:t>
            </a:r>
            <a:r>
              <a:rPr sz="2500" dirty="0"/>
              <a:t>re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584325"/>
            <a:ext cx="8070850" cy="381642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9400" indent="-266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ts val="3000"/>
              </a:lnSpc>
            </a:pPr>
            <a:r>
              <a:rPr lang="en-US" altLang="en-US" sz="2100" dirty="0">
                <a:solidFill>
                  <a:srgbClr val="727CA3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sz="2100" dirty="0">
                <a:solidFill>
                  <a:srgbClr val="727C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risk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assessment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must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be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undertaken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point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seizure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assess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whether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capture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live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data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which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could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significantly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influence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investigation</a:t>
            </a:r>
          </a:p>
          <a:p>
            <a:pPr>
              <a:spcBef>
                <a:spcPts val="50"/>
              </a:spcBef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en-US" sz="2100" dirty="0">
                <a:solidFill>
                  <a:srgbClr val="727CA3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sz="2100" dirty="0">
                <a:solidFill>
                  <a:srgbClr val="727C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may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be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worthwhile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considering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manual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closure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of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various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applications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,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but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requires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expert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knowledge</a:t>
            </a:r>
          </a:p>
          <a:p>
            <a:pPr>
              <a:spcBef>
                <a:spcPts val="50"/>
              </a:spcBef>
            </a:pP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en-US" dirty="0">
                <a:solidFill>
                  <a:srgbClr val="9FB8CD"/>
                </a:solidFill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</a:t>
            </a:r>
            <a:r>
              <a:rPr lang="en-US" altLang="en-US" dirty="0">
                <a:solidFill>
                  <a:srgbClr val="9FB8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Closing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Microsoft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Internet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Explorer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will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flush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data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to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hard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drive,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thus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benefitting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the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investigation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and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avoiding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data</a:t>
            </a:r>
            <a:r>
              <a:rPr lang="en-US" altLang="en-US" sz="2400" dirty="0">
                <a:solidFill>
                  <a:srgbClr val="4646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464653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rPr>
              <a:t>loss</a:t>
            </a:r>
            <a:endParaRPr lang="en-US" altLang="en-US" sz="2400" dirty="0">
              <a:latin typeface="Tw Cen MT" panose="020B0602020104020603" pitchFamily="34" charset="0"/>
              <a:ea typeface="Tw Cen MT" panose="020B0602020104020603" pitchFamily="34" charset="0"/>
              <a:cs typeface="Tw Cen MT" panose="020B0602020104020603" pitchFamily="34" charset="0"/>
            </a:endParaRPr>
          </a:p>
        </p:txBody>
      </p:sp>
      <p:sp>
        <p:nvSpPr>
          <p:cNvPr id="17413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DAAB7E4-3A38-43D8-BF7B-39C9A6AEEF08}" type="slidenum">
              <a:rPr lang="en-US" altLang="en-US">
                <a:solidFill>
                  <a:srgbClr val="464653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>
              <a:solidFill>
                <a:srgbClr val="46465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3399"/>
      </p:ext>
    </p:extLst>
  </p:cSld>
  <p:clrMapOvr>
    <a:masterClrMapping/>
  </p:clrMapOvr>
</p:sld>
</file>

<file path=ppt/theme/theme1.xml><?xml version="1.0" encoding="utf-8"?>
<a:theme xmlns:a="http://schemas.openxmlformats.org/drawingml/2006/main" name="uyssns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NISGTC</Template>
  <TotalTime>19453</TotalTime>
  <Words>340</Words>
  <Application>Microsoft Office PowerPoint</Application>
  <PresentationFormat>On-screen Show (4:3)</PresentationFormat>
  <Paragraphs>110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Franklin Gothic Book</vt:lpstr>
      <vt:lpstr>Gill Sans MT</vt:lpstr>
      <vt:lpstr>Times New Roman</vt:lpstr>
      <vt:lpstr>Tw Cen MT</vt:lpstr>
      <vt:lpstr>Wingdings 3</vt:lpstr>
      <vt:lpstr>uyssnsa</vt:lpstr>
      <vt:lpstr>NEED to Know- Evidence Handling</vt:lpstr>
      <vt:lpstr>Roadmap</vt:lpstr>
      <vt:lpstr>Our main concern when acquiring evidence</vt:lpstr>
      <vt:lpstr>Dilemma: To pull the power plug or not</vt:lpstr>
      <vt:lpstr>Advantages of pulling the power plug</vt:lpstr>
      <vt:lpstr>Pulling the power plug</vt:lpstr>
      <vt:lpstr>PowerPoint Presentation</vt:lpstr>
      <vt:lpstr>Problems with disconnecting the network cable</vt:lpstr>
      <vt:lpstr>Risk assessment necessary before live capture</vt:lpstr>
      <vt:lpstr>Preserving computer evidence: decisions</vt:lpstr>
      <vt:lpstr>Autopsy investigation</vt:lpstr>
      <vt:lpstr>Potential digital evidence by crime category</vt:lpstr>
      <vt:lpstr>Bottom-line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</dc:creator>
  <cp:lastModifiedBy>Shumba, Rosemary CIV USNA Annapolis</cp:lastModifiedBy>
  <cp:revision>71</cp:revision>
  <dcterms:created xsi:type="dcterms:W3CDTF">2013-02-07T23:25:36Z</dcterms:created>
  <dcterms:modified xsi:type="dcterms:W3CDTF">2019-01-23T14:34:40Z</dcterms:modified>
</cp:coreProperties>
</file>