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384" r:id="rId3"/>
    <p:sldId id="410" r:id="rId4"/>
    <p:sldId id="388" r:id="rId5"/>
    <p:sldId id="390" r:id="rId6"/>
    <p:sldId id="389" r:id="rId7"/>
    <p:sldId id="391" r:id="rId8"/>
    <p:sldId id="409" r:id="rId9"/>
    <p:sldId id="392" r:id="rId10"/>
    <p:sldId id="393" r:id="rId11"/>
    <p:sldId id="395" r:id="rId12"/>
    <p:sldId id="396" r:id="rId13"/>
    <p:sldId id="397" r:id="rId14"/>
    <p:sldId id="398" r:id="rId15"/>
    <p:sldId id="399" r:id="rId16"/>
    <p:sldId id="401" r:id="rId17"/>
    <p:sldId id="403" r:id="rId18"/>
    <p:sldId id="404" r:id="rId19"/>
    <p:sldId id="405" r:id="rId20"/>
    <p:sldId id="406" r:id="rId21"/>
    <p:sldId id="411" r:id="rId22"/>
    <p:sldId id="412" r:id="rId23"/>
    <p:sldId id="407" r:id="rId24"/>
    <p:sldId id="413" r:id="rId25"/>
    <p:sldId id="408" r:id="rId26"/>
  </p:sldIdLst>
  <p:sldSz cx="9144000" cy="6858000" type="screen4x3"/>
  <p:notesSz cx="6858000" cy="9144000"/>
  <p:defaultTextStyle>
    <a:defPPr>
      <a:defRPr lang="en-US"/>
    </a:defPPr>
    <a:lvl1pPr marL="0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171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6334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4460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2615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0750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88906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37049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85196" algn="l" defTabSz="8963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3A9"/>
    <a:srgbClr val="FFE5E5"/>
    <a:srgbClr val="FF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8521" autoAdjust="0"/>
  </p:normalViewPr>
  <p:slideViewPr>
    <p:cSldViewPr>
      <p:cViewPr>
        <p:scale>
          <a:sx n="102" d="100"/>
          <a:sy n="102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39BD4-1410-4CBC-8246-AADCB68347C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C0557-463A-4160-9FEC-BD2C3EC6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171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6334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4460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2615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0750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88906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37049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85196" algn="l" defTabSz="896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0557-463A-4160-9FEC-BD2C3EC680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5" y="395629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6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6239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8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6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5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91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7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6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9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93" y="68581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696833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8" y="1696833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23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5" y="68581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3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74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6" y="68581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73" y="180150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7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7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4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7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7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F693EF-6E36-40AC-8521-4F9865F3DC0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8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4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20531B-61BD-42BF-ACB0-E15105A77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ckstation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01/30/2019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4343400"/>
            <a:ext cx="51054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9" tIns="44826" rIns="89639" bIns="4482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Offset</a:t>
            </a:r>
            <a:r>
              <a:rPr lang="en-US" dirty="0"/>
              <a:t> : The location in RAM of the process, in hexadecimal</a:t>
            </a:r>
          </a:p>
          <a:p>
            <a:r>
              <a:rPr lang="en-US" b="1" dirty="0"/>
              <a:t>Name</a:t>
            </a:r>
            <a:r>
              <a:rPr lang="en-US" dirty="0"/>
              <a:t> : The process name, as it would be shown in Task Manager</a:t>
            </a:r>
          </a:p>
          <a:p>
            <a:r>
              <a:rPr lang="en-US" b="1" dirty="0"/>
              <a:t>PID</a:t>
            </a:r>
            <a:r>
              <a:rPr lang="en-US" dirty="0"/>
              <a:t> : The process ID</a:t>
            </a:r>
          </a:p>
          <a:p>
            <a:r>
              <a:rPr lang="en-US" b="1" dirty="0"/>
              <a:t>PPID</a:t>
            </a:r>
            <a:r>
              <a:rPr lang="en-US" dirty="0"/>
              <a:t> : The parent process ID--that is, the process that launched this process. In the example above, the "System" process is process 4, and it is the parent of the "smss.exe"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26504"/>
            <a:ext cx="688274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Searching for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If we know the processes, we can search for a specific process </a:t>
            </a:r>
            <a:r>
              <a:rPr lang="en-US" sz="2400" b="1" dirty="0" err="1" smtClean="0">
                <a:solidFill>
                  <a:srgbClr val="FF0000"/>
                </a:solidFill>
              </a:rPr>
              <a:t>eg</a:t>
            </a:r>
            <a:r>
              <a:rPr lang="en-US" sz="2400" b="1" dirty="0" smtClean="0">
                <a:solidFill>
                  <a:srgbClr val="FF0000"/>
                </a:solidFill>
              </a:rPr>
              <a:t> notepad.</a:t>
            </a:r>
          </a:p>
          <a:p>
            <a:pPr marL="0" indent="0">
              <a:buNone/>
            </a:pPr>
            <a:r>
              <a:rPr lang="en-US" sz="1600" b="1" dirty="0"/>
              <a:t># volatility -f </a:t>
            </a:r>
            <a:r>
              <a:rPr lang="en-US" sz="1600" b="1" dirty="0" err="1"/>
              <a:t>test.raw</a:t>
            </a:r>
            <a:r>
              <a:rPr lang="en-US" sz="1600" b="1" dirty="0"/>
              <a:t> </a:t>
            </a:r>
            <a:r>
              <a:rPr lang="en-US" sz="1600" b="1" dirty="0" smtClean="0"/>
              <a:t> --</a:t>
            </a:r>
            <a:r>
              <a:rPr lang="en-US" sz="1600" b="1" dirty="0"/>
              <a:t>profile=Win7SP1x86_23418 </a:t>
            </a:r>
            <a:r>
              <a:rPr lang="en-US" sz="1600" b="1" dirty="0" err="1"/>
              <a:t>pslist</a:t>
            </a:r>
            <a:r>
              <a:rPr lang="en-US" sz="1600" b="1" dirty="0"/>
              <a:t> | grep notepad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400" dirty="0" smtClean="0"/>
              <a:t>Volatility </a:t>
            </a:r>
            <a:r>
              <a:rPr lang="en-US" sz="1400" dirty="0"/>
              <a:t>Foundation Volatility Framework 2.6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0x85872b18  notepad.exe  </a:t>
            </a:r>
            <a:r>
              <a:rPr lang="en-US" sz="1400" b="1" dirty="0" smtClean="0"/>
              <a:t>2796</a:t>
            </a:r>
            <a:r>
              <a:rPr lang="en-US" sz="1400" dirty="0" smtClean="0"/>
              <a:t>  2168 </a:t>
            </a:r>
            <a:r>
              <a:rPr lang="en-US" sz="1400" dirty="0"/>
              <a:t>5 81 1 0 2018-03-01 14:01:51 </a:t>
            </a:r>
            <a:r>
              <a:rPr lang="en-US" sz="1400" dirty="0" smtClean="0"/>
              <a:t>UTC+0000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Then dump the </a:t>
            </a:r>
            <a:r>
              <a:rPr lang="en-US" sz="2400" b="1" u="sng" dirty="0" smtClean="0">
                <a:solidFill>
                  <a:srgbClr val="FF0000"/>
                </a:solidFill>
              </a:rPr>
              <a:t>process memory</a:t>
            </a:r>
            <a:r>
              <a:rPr lang="en-US" sz="1600" b="1" u="sng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 smtClean="0"/>
              <a:t># </a:t>
            </a:r>
            <a:r>
              <a:rPr lang="en-US" sz="1600" dirty="0"/>
              <a:t>volatility -f </a:t>
            </a:r>
            <a:r>
              <a:rPr lang="en-US" sz="1600" dirty="0" err="1"/>
              <a:t>test.raw</a:t>
            </a:r>
            <a:r>
              <a:rPr lang="en-US" sz="1600" dirty="0"/>
              <a:t> --profile=Win7SP1x86_23418 </a:t>
            </a:r>
            <a:r>
              <a:rPr lang="en-US" sz="1600" dirty="0" err="1"/>
              <a:t>memdump</a:t>
            </a:r>
            <a:r>
              <a:rPr lang="en-US" sz="1600" dirty="0"/>
              <a:t> --dump-</a:t>
            </a:r>
            <a:r>
              <a:rPr lang="en-US" sz="1600" dirty="0" err="1"/>
              <a:t>dir</a:t>
            </a:r>
            <a:r>
              <a:rPr lang="en-US" sz="1600" dirty="0" smtClean="0"/>
              <a:t>=./ </a:t>
            </a:r>
            <a:r>
              <a:rPr lang="en-US" sz="1600" dirty="0"/>
              <a:t>-p </a:t>
            </a:r>
            <a:r>
              <a:rPr lang="en-US" sz="1600" b="1" dirty="0"/>
              <a:t>2796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Volatility </a:t>
            </a:r>
            <a:r>
              <a:rPr lang="en-US" sz="1600" dirty="0"/>
              <a:t>Foundation Volatility Framework 2.6 </a:t>
            </a:r>
            <a:r>
              <a:rPr lang="en-US" sz="1600" dirty="0" smtClean="0"/>
              <a:t>************************************************************Writing </a:t>
            </a:r>
            <a:r>
              <a:rPr lang="en-US" sz="1600" dirty="0"/>
              <a:t>notepad.exe [ 2796] to </a:t>
            </a:r>
            <a:r>
              <a:rPr lang="en-US" sz="1600" dirty="0" smtClean="0"/>
              <a:t>2796.dmp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Finally perform a strings search in the dump, using a word of the text as key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b="1" dirty="0"/>
              <a:t># strings -e l ./2796.dmp | grep "Some"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2400" dirty="0" smtClean="0"/>
              <a:t>Some </a:t>
            </a:r>
            <a:r>
              <a:rPr lang="en-US" sz="2400" dirty="0"/>
              <a:t>text typed into notepad window</a:t>
            </a:r>
            <a:r>
              <a:rPr lang="en-US" sz="2400" dirty="0" smtClean="0"/>
              <a:t>!</a:t>
            </a:r>
          </a:p>
          <a:p>
            <a:pPr marL="0" indent="0">
              <a:buNone/>
            </a:pPr>
            <a:r>
              <a:rPr lang="en-US" sz="2400" dirty="0"/>
              <a:t>the “-e l” switch is needed because notepad stores text in </a:t>
            </a:r>
            <a:r>
              <a:rPr lang="en-US" sz="2400" i="1" dirty="0"/>
              <a:t>16-bit little-endian</a:t>
            </a:r>
            <a:r>
              <a:rPr lang="en-US" sz="2400" dirty="0"/>
              <a:t>: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5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86800" cy="765928"/>
          </a:xfrm>
        </p:spPr>
        <p:txBody>
          <a:bodyPr>
            <a:normAutofit/>
          </a:bodyPr>
          <a:lstStyle/>
          <a:p>
            <a:r>
              <a:rPr lang="en-US" dirty="0" smtClean="0"/>
              <a:t>Extracting some password hashes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81599"/>
          </a:xfrm>
        </p:spPr>
      </p:pic>
    </p:spTree>
    <p:extLst>
      <p:ext uri="{BB962C8B-B14F-4D97-AF65-F5344CB8AC3E}">
        <p14:creationId xmlns:p14="http://schemas.microsoft.com/office/powerpoint/2010/main" val="161627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SAM 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1410"/>
            <a:ext cx="8610600" cy="4245990"/>
          </a:xfrm>
        </p:spPr>
        <p:txBody>
          <a:bodyPr>
            <a:normAutofit/>
          </a:bodyPr>
          <a:lstStyle/>
          <a:p>
            <a:r>
              <a:rPr lang="en-US" dirty="0" smtClean="0"/>
              <a:t>To extract the memory hashes, we need to know the start memory locations for the SYSTEM and SAM keys.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hexadecimal addresses you found above are used in this format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-y SYSTEM -s </a:t>
            </a:r>
            <a:r>
              <a:rPr lang="en-US" dirty="0" smtClean="0"/>
              <a:t>SAM</a:t>
            </a:r>
          </a:p>
          <a:p>
            <a:r>
              <a:rPr lang="en-US" dirty="0" smtClean="0"/>
              <a:t>You </a:t>
            </a:r>
            <a:r>
              <a:rPr lang="en-US" dirty="0"/>
              <a:t>will see the login account names and hashed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167067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Windows stores two hashes with each password, delimited by colons. </a:t>
            </a:r>
            <a:endParaRPr lang="en-US" dirty="0" smtClean="0"/>
          </a:p>
          <a:p>
            <a:r>
              <a:rPr lang="en-US" dirty="0"/>
              <a:t>The first </a:t>
            </a:r>
            <a:r>
              <a:rPr lang="en-US" dirty="0" smtClean="0"/>
              <a:t>one-extremely </a:t>
            </a:r>
            <a:r>
              <a:rPr lang="en-US" dirty="0"/>
              <a:t>insecure, obsolete hash using the LANMAN </a:t>
            </a:r>
            <a:r>
              <a:rPr lang="en-US" dirty="0" smtClean="0"/>
              <a:t>algorithm -Since </a:t>
            </a:r>
            <a:r>
              <a:rPr lang="en-US" dirty="0"/>
              <a:t>Vista no longer use LANMAN hashes, so they are filled with a dummy value starting with "</a:t>
            </a:r>
            <a:r>
              <a:rPr lang="en-US" dirty="0" err="1"/>
              <a:t>aad</a:t>
            </a:r>
            <a:r>
              <a:rPr lang="en-US" dirty="0" smtClean="0"/>
              <a:t>".</a:t>
            </a:r>
          </a:p>
          <a:p>
            <a:r>
              <a:rPr lang="en-US" dirty="0"/>
              <a:t>The second hash is the newer NTLM hash, which is much better than LANMAN hashes, but still extremely insecure and much more easily cracked</a:t>
            </a:r>
          </a:p>
        </p:txBody>
      </p:sp>
    </p:spTree>
    <p:extLst>
      <p:ext uri="{BB962C8B-B14F-4D97-AF65-F5344CB8AC3E}">
        <p14:creationId xmlns:p14="http://schemas.microsoft.com/office/powerpoint/2010/main" val="53237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the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https://crackstation.net/</a:t>
            </a:r>
            <a:endParaRPr lang="en-US" dirty="0"/>
          </a:p>
          <a:p>
            <a:r>
              <a:rPr lang="en-US" dirty="0" smtClean="0"/>
              <a:t>And crack the password which is partially redacted in the image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3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searches the </a:t>
            </a:r>
            <a:r>
              <a:rPr lang="en-US" dirty="0" smtClean="0"/>
              <a:t>memory </a:t>
            </a:r>
            <a:r>
              <a:rPr lang="en-US" dirty="0"/>
              <a:t>for commands that attackers entered through a console </a:t>
            </a:r>
            <a:r>
              <a:rPr lang="en-US" dirty="0" smtClean="0"/>
              <a:t>shell.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application process handle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8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processes were running on the suspect system at the time of the memory </a:t>
            </a:r>
            <a:r>
              <a:rPr lang="en-US" dirty="0" smtClean="0"/>
              <a:t>acquisition?</a:t>
            </a:r>
          </a:p>
          <a:p>
            <a:r>
              <a:rPr lang="en-US" dirty="0" smtClean="0"/>
              <a:t>Look closely at process 1752. What do you notice? Who is the parent?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malware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610599" cy="5410199"/>
          </a:xfrm>
        </p:spPr>
      </p:pic>
    </p:spTree>
    <p:extLst>
      <p:ext uri="{BB962C8B-B14F-4D97-AF65-F5344CB8AC3E}">
        <p14:creationId xmlns:p14="http://schemas.microsoft.com/office/powerpoint/2010/main" val="1174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Acquisition tools:</a:t>
            </a:r>
          </a:p>
          <a:p>
            <a:pPr lvl="1"/>
            <a:r>
              <a:rPr lang="en-US" dirty="0" err="1" smtClean="0"/>
              <a:t>DumpIt</a:t>
            </a:r>
            <a:endParaRPr lang="en-US" dirty="0" smtClean="0"/>
          </a:p>
          <a:p>
            <a:pPr lvl="1"/>
            <a:r>
              <a:rPr lang="en-US" dirty="0" smtClean="0"/>
              <a:t>FTK Imager</a:t>
            </a:r>
          </a:p>
          <a:p>
            <a:r>
              <a:rPr lang="en-US" b="1" dirty="0" smtClean="0"/>
              <a:t>Analysis</a:t>
            </a:r>
          </a:p>
          <a:p>
            <a:pPr lvl="1"/>
            <a:r>
              <a:rPr lang="en-US" dirty="0" smtClean="0"/>
              <a:t>Volatility (preferred tool)</a:t>
            </a:r>
          </a:p>
          <a:p>
            <a:pPr lvl="1"/>
            <a:r>
              <a:rPr lang="en-US" dirty="0" smtClean="0"/>
              <a:t>Bulk extractor</a:t>
            </a:r>
          </a:p>
        </p:txBody>
      </p:sp>
    </p:spTree>
    <p:extLst>
      <p:ext uri="{BB962C8B-B14F-4D97-AF65-F5344CB8AC3E}">
        <p14:creationId xmlns:p14="http://schemas.microsoft.com/office/powerpoint/2010/main" val="87937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parent process ID (PPID 1696) that is not listed and has spawned a few other </a:t>
            </a:r>
            <a:r>
              <a:rPr lang="en-US" dirty="0" smtClean="0"/>
              <a:t>processes.</a:t>
            </a:r>
          </a:p>
          <a:p>
            <a:r>
              <a:rPr lang="en-US" dirty="0" smtClean="0"/>
              <a:t>Lets look at network 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5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8458199" cy="5257799"/>
          </a:xfrm>
        </p:spPr>
      </p:pic>
    </p:spTree>
    <p:extLst>
      <p:ext uri="{BB962C8B-B14F-4D97-AF65-F5344CB8AC3E}">
        <p14:creationId xmlns:p14="http://schemas.microsoft.com/office/powerpoint/2010/main" val="73518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Whois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Whois</a:t>
            </a:r>
            <a:r>
              <a:rPr lang="en-US" dirty="0" smtClean="0"/>
              <a:t> 209.190.4.84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4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 the process to </a:t>
            </a:r>
            <a:r>
              <a:rPr lang="en-US" smtClean="0"/>
              <a:t>an executable file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olatility –f [image]–profile=[</a:t>
            </a:r>
            <a:r>
              <a:rPr lang="en-US" dirty="0" err="1" smtClean="0"/>
              <a:t>profilename</a:t>
            </a:r>
            <a:r>
              <a:rPr lang="en-US" dirty="0" smtClean="0"/>
              <a:t>] </a:t>
            </a:r>
            <a:r>
              <a:rPr lang="en-US" dirty="0" err="1" smtClean="0"/>
              <a:t>procdump</a:t>
            </a:r>
            <a:r>
              <a:rPr lang="en-US" dirty="0" smtClean="0"/>
              <a:t> –p [PID] –D [location]</a:t>
            </a:r>
          </a:p>
          <a:p>
            <a:pPr marL="0" indent="0">
              <a:buNone/>
            </a:pPr>
            <a:r>
              <a:rPr lang="en-US" dirty="0" smtClean="0"/>
              <a:t>Run it through </a:t>
            </a:r>
            <a:r>
              <a:rPr lang="en-US" dirty="0" err="1" smtClean="0"/>
              <a:t>VirusTotal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psxview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aids in discovering hidden processes </a:t>
            </a:r>
          </a:p>
        </p:txBody>
      </p:sp>
    </p:spTree>
    <p:extLst>
      <p:ext uri="{BB962C8B-B14F-4D97-AF65-F5344CB8AC3E}">
        <p14:creationId xmlns:p14="http://schemas.microsoft.com/office/powerpoint/2010/main" val="234815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processes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35862"/>
            <a:ext cx="7019925" cy="42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4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SWAP area?</a:t>
            </a:r>
          </a:p>
          <a:p>
            <a:r>
              <a:rPr lang="en-US" dirty="0" smtClean="0"/>
              <a:t>Overview of volatility</a:t>
            </a:r>
          </a:p>
          <a:p>
            <a:r>
              <a:rPr lang="en-US" dirty="0" smtClean="0"/>
              <a:t>Using volatility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Open </a:t>
            </a:r>
            <a:r>
              <a:rPr lang="en-US" dirty="0"/>
              <a:t>collection of </a:t>
            </a:r>
            <a:r>
              <a:rPr lang="en-US" dirty="0" smtClean="0"/>
              <a:t>tools, </a:t>
            </a:r>
            <a:r>
              <a:rPr lang="en-US" dirty="0"/>
              <a:t>for the extraction of digital artifacts from volatile memory </a:t>
            </a:r>
            <a:r>
              <a:rPr lang="en-US" dirty="0" smtClean="0"/>
              <a:t>(RAM samples).</a:t>
            </a:r>
          </a:p>
          <a:p>
            <a:r>
              <a:rPr lang="en-US" dirty="0" smtClean="0"/>
              <a:t>Supports analysis for Linux, Windows, Mac and Android systems.</a:t>
            </a:r>
          </a:p>
          <a:p>
            <a:r>
              <a:rPr lang="en-US" dirty="0" smtClean="0"/>
              <a:t>Runs in Windows and Linux (Kali)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610599" cy="5562600"/>
          </a:xfrm>
        </p:spPr>
      </p:pic>
    </p:spTree>
    <p:extLst>
      <p:ext uri="{BB962C8B-B14F-4D97-AF65-F5344CB8AC3E}">
        <p14:creationId xmlns:p14="http://schemas.microsoft.com/office/powerpoint/2010/main" val="40109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658099" cy="765928"/>
          </a:xfrm>
        </p:spPr>
        <p:txBody>
          <a:bodyPr>
            <a:normAutofit/>
          </a:bodyPr>
          <a:lstStyle/>
          <a:p>
            <a:r>
              <a:rPr lang="en-US" dirty="0" smtClean="0"/>
              <a:t>Before using volatility on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profile:</a:t>
            </a:r>
          </a:p>
          <a:p>
            <a:pPr lvl="1"/>
            <a:r>
              <a:rPr lang="en-US" b="1" dirty="0"/>
              <a:t>Volatility needs to know what operating system was imaged in order to interpret the memory image correctly.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 profile to tell Volatility what operating system the </a:t>
            </a:r>
            <a:r>
              <a:rPr lang="en-US" b="1" dirty="0"/>
              <a:t>dump </a:t>
            </a:r>
            <a:r>
              <a:rPr lang="en-US" dirty="0"/>
              <a:t>came from, such as Windows </a:t>
            </a:r>
            <a:r>
              <a:rPr lang="en-US" dirty="0" smtClean="0"/>
              <a:t>XP, Windows 10</a:t>
            </a:r>
          </a:p>
        </p:txBody>
      </p:sp>
    </p:spTree>
    <p:extLst>
      <p:ext uri="{BB962C8B-B14F-4D97-AF65-F5344CB8AC3E}">
        <p14:creationId xmlns:p14="http://schemas.microsoft.com/office/powerpoint/2010/main" val="167276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9067800" cy="5410200"/>
          </a:xfrm>
        </p:spPr>
      </p:pic>
    </p:spTree>
    <p:extLst>
      <p:ext uri="{BB962C8B-B14F-4D97-AF65-F5344CB8AC3E}">
        <p14:creationId xmlns:p14="http://schemas.microsoft.com/office/powerpoint/2010/main" val="2990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kdbgscan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imageinfo</a:t>
            </a:r>
            <a:r>
              <a:rPr lang="en-US" dirty="0" smtClean="0"/>
              <a:t> provides </a:t>
            </a:r>
            <a:r>
              <a:rPr lang="en-US" dirty="0"/>
              <a:t>profile </a:t>
            </a:r>
            <a:r>
              <a:rPr lang="en-US" dirty="0" smtClean="0"/>
              <a:t>suggestions,</a:t>
            </a:r>
          </a:p>
          <a:p>
            <a:r>
              <a:rPr lang="en-US" dirty="0" err="1" smtClean="0"/>
              <a:t>kdbgscan</a:t>
            </a:r>
            <a:r>
              <a:rPr lang="en-US" dirty="0" smtClean="0"/>
              <a:t> </a:t>
            </a:r>
            <a:r>
              <a:rPr lang="en-US" dirty="0"/>
              <a:t>is designed to positively identify the correct profile and the correct KDBG address </a:t>
            </a:r>
          </a:p>
        </p:txBody>
      </p:sp>
    </p:spTree>
    <p:extLst>
      <p:ext uri="{BB962C8B-B14F-4D97-AF65-F5344CB8AC3E}">
        <p14:creationId xmlns:p14="http://schemas.microsoft.com/office/powerpoint/2010/main" val="148073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102882737"/>
      </p:ext>
    </p:extLst>
  </p:cSld>
  <p:clrMapOvr>
    <a:masterClrMapping/>
  </p:clrMapOvr>
</p:sld>
</file>

<file path=ppt/theme/theme1.xml><?xml version="1.0" encoding="utf-8"?>
<a:theme xmlns:a="http://schemas.openxmlformats.org/drawingml/2006/main" name="1_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NISGTC</Template>
  <TotalTime>13095</TotalTime>
  <Words>457</Words>
  <Application>Microsoft Office PowerPoint</Application>
  <PresentationFormat>On-screen Show (4:3)</PresentationFormat>
  <Paragraphs>79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1_uyssnsa</vt:lpstr>
      <vt:lpstr>RAM Analysis</vt:lpstr>
      <vt:lpstr>RAM analysis</vt:lpstr>
      <vt:lpstr>RAM acquisition</vt:lpstr>
      <vt:lpstr>Volatility</vt:lpstr>
      <vt:lpstr>Help</vt:lpstr>
      <vt:lpstr>Before using volatility on image</vt:lpstr>
      <vt:lpstr>imageinfo</vt:lpstr>
      <vt:lpstr>kdbgscan </vt:lpstr>
      <vt:lpstr>Running processes</vt:lpstr>
      <vt:lpstr>output</vt:lpstr>
      <vt:lpstr> Searching for process</vt:lpstr>
      <vt:lpstr>Extracting some password hashes</vt:lpstr>
      <vt:lpstr>SYSTEM and SAM hives</vt:lpstr>
      <vt:lpstr>PowerPoint Presentation</vt:lpstr>
      <vt:lpstr>Password hashes</vt:lpstr>
      <vt:lpstr>Cracking the password</vt:lpstr>
      <vt:lpstr>consoles</vt:lpstr>
      <vt:lpstr>Finding malware</vt:lpstr>
      <vt:lpstr>How to find malware</vt:lpstr>
      <vt:lpstr>PID</vt:lpstr>
      <vt:lpstr>Network connections</vt:lpstr>
      <vt:lpstr>Whois??</vt:lpstr>
      <vt:lpstr>procdump</vt:lpstr>
      <vt:lpstr>psxview</vt:lpstr>
      <vt:lpstr>Suspicious processes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Crime or Incident Scene</dc:title>
  <dc:creator>Ning</dc:creator>
  <cp:lastModifiedBy>Shumba</cp:lastModifiedBy>
  <cp:revision>128</cp:revision>
  <cp:lastPrinted>2017-01-23T18:41:37Z</cp:lastPrinted>
  <dcterms:created xsi:type="dcterms:W3CDTF">2013-02-11T15:57:59Z</dcterms:created>
  <dcterms:modified xsi:type="dcterms:W3CDTF">2019-03-28T15:48:52Z</dcterms:modified>
</cp:coreProperties>
</file>